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5" r:id="rId2"/>
  </p:sldMasterIdLst>
  <p:notesMasterIdLst>
    <p:notesMasterId r:id="rId44"/>
  </p:notesMasterIdLst>
  <p:handoutMasterIdLst>
    <p:handoutMasterId r:id="rId45"/>
  </p:handoutMasterIdLst>
  <p:sldIdLst>
    <p:sldId id="470" r:id="rId3"/>
    <p:sldId id="2889" r:id="rId4"/>
    <p:sldId id="778" r:id="rId5"/>
    <p:sldId id="2886" r:id="rId6"/>
    <p:sldId id="458" r:id="rId7"/>
    <p:sldId id="459" r:id="rId8"/>
    <p:sldId id="1665" r:id="rId9"/>
    <p:sldId id="1646" r:id="rId10"/>
    <p:sldId id="2890" r:id="rId11"/>
    <p:sldId id="1649" r:id="rId12"/>
    <p:sldId id="2877" r:id="rId13"/>
    <p:sldId id="2878" r:id="rId14"/>
    <p:sldId id="2879" r:id="rId15"/>
    <p:sldId id="1599" r:id="rId16"/>
    <p:sldId id="2858" r:id="rId17"/>
    <p:sldId id="1639" r:id="rId18"/>
    <p:sldId id="1637" r:id="rId19"/>
    <p:sldId id="2870" r:id="rId20"/>
    <p:sldId id="307" r:id="rId21"/>
    <p:sldId id="2891" r:id="rId22"/>
    <p:sldId id="507" r:id="rId23"/>
    <p:sldId id="2852" r:id="rId24"/>
    <p:sldId id="452" r:id="rId25"/>
    <p:sldId id="453" r:id="rId26"/>
    <p:sldId id="2864" r:id="rId27"/>
    <p:sldId id="2865" r:id="rId28"/>
    <p:sldId id="2866" r:id="rId29"/>
    <p:sldId id="2867" r:id="rId30"/>
    <p:sldId id="268" r:id="rId31"/>
    <p:sldId id="2869" r:id="rId32"/>
    <p:sldId id="2871" r:id="rId33"/>
    <p:sldId id="2881" r:id="rId34"/>
    <p:sldId id="259" r:id="rId35"/>
    <p:sldId id="2887" r:id="rId36"/>
    <p:sldId id="1590" r:id="rId37"/>
    <p:sldId id="2857" r:id="rId38"/>
    <p:sldId id="2862" r:id="rId39"/>
    <p:sldId id="2859" r:id="rId40"/>
    <p:sldId id="261" r:id="rId41"/>
    <p:sldId id="2880" r:id="rId42"/>
    <p:sldId id="575" r:id="rId43"/>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223649-5A1E-4E5C-9950-B4514F00FC3B}">
          <p14:sldIdLst>
            <p14:sldId id="470"/>
            <p14:sldId id="2889"/>
            <p14:sldId id="778"/>
            <p14:sldId id="2886"/>
            <p14:sldId id="458"/>
            <p14:sldId id="459"/>
            <p14:sldId id="1665"/>
            <p14:sldId id="1646"/>
            <p14:sldId id="2890"/>
            <p14:sldId id="1649"/>
            <p14:sldId id="2877"/>
            <p14:sldId id="2878"/>
            <p14:sldId id="2879"/>
            <p14:sldId id="1599"/>
            <p14:sldId id="2858"/>
            <p14:sldId id="1639"/>
            <p14:sldId id="1637"/>
            <p14:sldId id="2870"/>
            <p14:sldId id="307"/>
            <p14:sldId id="2891"/>
            <p14:sldId id="507"/>
            <p14:sldId id="2852"/>
            <p14:sldId id="452"/>
            <p14:sldId id="453"/>
            <p14:sldId id="2864"/>
            <p14:sldId id="2865"/>
            <p14:sldId id="2866"/>
            <p14:sldId id="2867"/>
            <p14:sldId id="268"/>
            <p14:sldId id="2869"/>
            <p14:sldId id="2871"/>
            <p14:sldId id="2881"/>
            <p14:sldId id="259"/>
            <p14:sldId id="2887"/>
            <p14:sldId id="1590"/>
            <p14:sldId id="2857"/>
            <p14:sldId id="2862"/>
            <p14:sldId id="2859"/>
            <p14:sldId id="261"/>
            <p14:sldId id="2880"/>
            <p14:sldId id="575"/>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9110" autoAdjust="0"/>
  </p:normalViewPr>
  <p:slideViewPr>
    <p:cSldViewPr showGuides="1">
      <p:cViewPr varScale="1">
        <p:scale>
          <a:sx n="63" d="100"/>
          <a:sy n="63" d="100"/>
        </p:scale>
        <p:origin x="1404" y="56"/>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808" y="54"/>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1963"/>
          </a:xfrm>
          <a:prstGeom prst="rect">
            <a:avLst/>
          </a:prstGeom>
        </p:spPr>
        <p:txBody>
          <a:bodyPr vert="horz" lIns="91440" tIns="45720" rIns="91440" bIns="45720" rtlCol="0"/>
          <a:lstStyle>
            <a:lvl1pPr algn="r">
              <a:defRPr sz="1200"/>
            </a:lvl1pPr>
          </a:lstStyle>
          <a:p>
            <a:fld id="{3CFFB1D5-221C-4C9C-BBBC-9726FAA49C7B}" type="datetimeFigureOut">
              <a:rPr lang="en-US" smtClean="0"/>
              <a:t>7/31/2025</a:t>
            </a:fld>
            <a:endParaRPr lang="en-US"/>
          </a:p>
        </p:txBody>
      </p:sp>
      <p:sp>
        <p:nvSpPr>
          <p:cNvPr id="4" name="Footer Placeholder 3"/>
          <p:cNvSpPr>
            <a:spLocks noGrp="1"/>
          </p:cNvSpPr>
          <p:nvPr>
            <p:ph type="ftr" sz="quarter" idx="2"/>
          </p:nvPr>
        </p:nvSpPr>
        <p:spPr>
          <a:xfrm>
            <a:off x="0" y="8772525"/>
            <a:ext cx="3038475" cy="4619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vl1pPr>
          </a:lstStyle>
          <a:p>
            <a:fld id="{5585B7C5-6057-4F29-8696-65B28EF557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4:49:59"/>
    </inkml:context>
    <inkml:brush xml:id="br0">
      <inkml:brushProperty name="width" value="0.08571" units="cm"/>
      <inkml:brushProperty name="height" value="0.08571" units="cm"/>
      <inkml:brushProperty name="color" value="#E71224"/>
    </inkml:brush>
  </inkml:definitions>
  <inkml:trace contextRef="#ctx0" brushRef="#br0">3018 45 8125,'0'-17'-915,"0"6"293,0-1 622,0 8 0,8 4 0,1 10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4"/>
    </inkml:context>
    <inkml:brush xml:id="br0">
      <inkml:brushProperty name="width" value="0.08571" units="cm"/>
      <inkml:brushProperty name="height" value="0.08571" units="cm"/>
    </inkml:brush>
  </inkml:definitions>
  <inkml:trace contextRef="#ctx0" brushRef="#br0">192 53 7698,'-16'1'-312,"3"4"0,2 0 1,-1 1 356,2 1 1,-4-3-1,7 6 1,-3 0-22,-3-1 0,3 1 1,0 4-1,0-2 16,1 1 0,3 2 0,-3 2 1,0 1-12,6 0 0,-1 1 1,0 2-1,-2 2-3,2-2 0,2-1 0,2-3 0,0 1-29,0-1 1,0 1 0,0-1 0,0 0 14,0 1 1,2-1 0,2 1-22,2-1 0,8 0-91,-3 1 0,5-1-193,1 1 0,-5-6-380,-1-1 673,1-7 0,5 3 0,1-7 0</inkml:trace>
  <inkml:trace contextRef="#ctx0" brushRef="#br0">418 296 7294,'6'12'75,"0"0"1,0-7 0,-6 7-58,0 1 1,1 1 0,3-1 0,2-1-37,-2 2 0,-2-5 0,-2 3-162,0 1 74,0-5 1,0 8-43,0-5 0,0 5-562,0 1 710,0-7 0,-7-3 0,-3-7 0</inkml:trace>
  <inkml:trace contextRef="#ctx0" brushRef="#br0">731 331 7518,'9'2'-62,"-9"3"0,0 0 1,-9 4 132,2-1 1,5 6 0,-4-3-7,4 5 1,2-5-1,0 1-102,0 1 1,0 3 43,0 1 1,8-2 2,4-3 1,3-2 0,3-6-1,-1 2-94,0-2 0,0-4 0,1-4 73,0-2 0,-1-6 0,0 4 0,0 1 0,1-1 1,-3-6 0,-1 3 90,-2-5 1,-2-1 0,1 0 0,-5-1 62,-5 1 0,-1 5 1,0 1-88,0-3 0,-1-1-42,-5-3 1,-4 3-1,-7 3-19,0 6 0,-3 4 1,-1 2-1,-2 0-37,1 0 1,3 0 0,1 2 0,1 2-331,0 2 0,-6 5 0,2-2 1,3-2 371,4 1 0,10 5 0,-11-3 0,6 7 0</inkml:trace>
  <inkml:trace contextRef="#ctx0" brushRef="#br0">1132 0 6522,'17'0'-8,"0"0"1,1 0 0,0 0 100,-1 0 0,0 0 0,0 2 0,1 2-32,0 2 0,-7 2 1,1-5-1,-1 5 43,-1 2 1,6-4-99,-5 6 0,2-1 1,1 6-1,-2 0 37,1 1 1,-3 0 0,0-1 0,0 0-104,-1 0 0,-3 3 1,3 2-1,-1 1 47,-4-2 0,-2-2 1,0 0-1,2 3 21,2 1 1,-1 0 0,-5-3 0,0 1 32,0 2 0,0 0 0,0-3 0,0 1 4,0 2 0,0 0 1,-1-5-1,-3 1 16,-2 4 1,-6-3 0,4 1 0,-1-5-66,-5-5 0,-1 1 0,-3 3 0,1-2-45,0-1 0,-1-8 0,1 4 0,-1-2 67,1 0 0,0-1-18,-1-5 0,0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3"/>
    </inkml:context>
    <inkml:brush xml:id="br0">
      <inkml:brushProperty name="width" value="0.08571" units="cm"/>
      <inkml:brushProperty name="height" value="0.08571" units="cm"/>
    </inkml:brush>
  </inkml:definitions>
  <inkml:trace contextRef="#ctx0" brushRef="#br0">0 105 7437,'10'12'-46,"-4"0"1,-5 1 69,-1 3 1,6 1-1,0 0-29,-2 1 0,-2 0 1,-2-1-1,0 0-31,0 0 1,0 1-1,0 0-90,0-1 1,0-6-67,0 1 1,0-6-20,0 5 0,0-5 29,0 6 0,-2-9 182,-4 3 0,5-3 0,-15-12 0,6 0 0</inkml:trace>
  <inkml:trace contextRef="#ctx0" brushRef="#br0">0 175 7879,'0'-17'-350,"0"0"162,0-1 0,0 6 0,0 0 1,2 1 203,4 1 1,-3-3 0,7 5 0,0 0 0,0-2 28,3 1 0,4 3 0,5-3 45,1 1 1,2 2-109,-2 6 1,-3 0-1,3 0 1,-3 0-1,-3 0 1,0 0 0,0 0 0,1 0-14,0 0 1,-7 0 0,1 0 15,1 0 0,2 8 6,3 4 0,-8 3 0,-5 3 8,-2-1 0,-3-6 0,0 1 21,0 2 0,-3-1 1,-2 1 2,-7-3 0,-4-5 0,-1 4 1,0-1-1,0-1-5,-1-1 1,0 5 0,0-6 0,-4-2-4,-1-2 0,-1 4 1,7 0-1,0-3-206,0 0 1,-1-2-507,0 5 697,9-4 0,1 6 0,8-8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2"/>
    </inkml:context>
    <inkml:brush xml:id="br0">
      <inkml:brushProperty name="width" value="0.08571" units="cm"/>
      <inkml:brushProperty name="height" value="0.08571" units="cm"/>
    </inkml:brush>
  </inkml:definitions>
  <inkml:trace contextRef="#ctx0" brushRef="#br0">0 140 7508,'17'0'-87,"1"0"103,0 0 0,-1 0 0,0 0 0,0 0-2,1 0 1,0 0 0,1 0 0,2 0-34,2 0 1,1 0 0,-7 0-1,0 0 25,0 0 0,1 0 0,0 0-1,-1 0 1,0 0-124,1 0 0,-1 0-413,1 0-250,-9 0 781,-1 0 0,-8 7 0,0 3 0</inkml:trace>
  <inkml:trace contextRef="#ctx0" brushRef="#br0">296 0 7092,'-9'0'139,"0"0"1,9 2-61,0 4 0,0 3 1,0 9-21,0 0 0,0-1 1,0 0-26,0 0 0,0 1 1,3 0-18,3-1 1,-5 0-1,5 0 16,-4 1 0,-2 0 0,0-1-134,0 0 1,0-5-1,0-1-242,0 3 0,0-4-500,0 2 843,0-9 0,8 5 0,2-8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40"/>
    </inkml:context>
    <inkml:brush xml:id="br0">
      <inkml:brushProperty name="width" value="0.08571" units="cm"/>
      <inkml:brushProperty name="height" value="0.08571" units="cm"/>
    </inkml:brush>
  </inkml:definitions>
  <inkml:trace contextRef="#ctx0" brushRef="#br0">0 1 7685,'12'2'-383,"-1"2"0,3 1 403,2-1 0,-5 4 0,1-2 0,-1 0 73,-1 2 0,6-4 0,-5 7 92,5 2-103,1-4 0,0 6 0,-7-6 21,6 9-21,-7 0-204,1-1-21,5 0 208,-5 0-1,0 1-114,5 0 90,-13-1-17,14 0 0,-15 6 1,5 1-1,-4-3 6,-2-2 1,0 4 0,0 1 0,0-3 3,0-2 1,0 4-1,-2 3 1,-2-1-19,-2 0 1,-7-2 0,2-5-1,-3 1-59,2 4 1,-3-4 0,3 4 0,-4-5 0,-1-6 0,0 3 1,0-3-1,-1 1-936,0-1 979,1 3 0,0-5 0,0 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8"/>
    </inkml:context>
    <inkml:brush xml:id="br0">
      <inkml:brushProperty name="width" value="0.08571" units="cm"/>
      <inkml:brushProperty name="height" value="0.08571" units="cm"/>
    </inkml:brush>
  </inkml:definitions>
  <inkml:trace contextRef="#ctx0" brushRef="#br0">366 0 7859,'-17'0'-956,"0"0"865,7 0-37,-6 0 221,7 0-18,-9 8 0,1-6 274,7 14-256,-5-7 0,-3 1 38,-1 5-208,-6-5-1,7 7 161,1 0-188,0 1 157,-1 7 35,1-5-18,-1 5-191,8 0 168,-5-6 8,6 6-56,-1 1 59,2-7-31,0 14 13,7-14-77,-7 6 79,8 0-28,0-5-13,0 5 0,0-2 0,0 1 0,0-3-13,0-2 1,0-2 0,2-1-1,1-2-30,3-3 1,2-5-1,-2 4-99,6-3 0,-3 4 0,3-5 0,1-2 36,3-2 1,1-2 0,1 0 105,-1 0 0,-7 0 0,-3 0 0</inkml:trace>
  <inkml:trace contextRef="#ctx0" brushRef="#br0">471 279 6608,'0'-10'823,"0"4"-610,0 12 1,0-2-86,0 7 0,0 1 0,0 6-114,0-1 0,0 0 0,0 1-67,0-1 0,0 1 0,0-1 0,0 0 44,0 1 0,0-7 0,0 1-205,0 2 1,0 1 0,0 3-41,0-1 1,2-7 0,2-3-21,2 1 274,-1-6 0,3 6 0,2-8 0</inkml:trace>
  <inkml:trace contextRef="#ctx0" brushRef="#br0">784 296 6984,'10'0'490,"0"0"-528,-5 0 157,-3 0 0,4 2-5,-12 4 1,4-2-63,-3 8 0,2-1 1,3 6-44,0 1 0,0-1 0,0 1 5,0-1 0,0 0 1,0 1-97,0-1 1,0 1 0,0-1-3,0 1 1,0-7 0,0 0 50,0 3 4,0 2-243,0-7-1,0 7 1,0-12-297,0 7 569,0-7 0,-7 4 0,-3-8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8"/>
    </inkml:context>
    <inkml:brush xml:id="br0">
      <inkml:brushProperty name="width" value="0.08571" units="cm"/>
      <inkml:brushProperty name="height" value="0.08571" units="cm"/>
    </inkml:brush>
  </inkml:definitions>
  <inkml:trace contextRef="#ctx0" brushRef="#br0">71 71 6866,'10'0'321,"-3"7"0,-7 3-335,0 7 59,0 1 1,0 0-48,0-1 0,0 0 1,0 0-1,0 1-10,0 0 0,0-1 0,0 0-128,0 0 89,0-7 0,6 6 1,-1-5-62,0 5 0,-4-5-653,-1 1 765,0-8 0,-7 3 0,5-14 0,-6-3 0</inkml:trace>
  <inkml:trace contextRef="#ctx0" brushRef="#br0">1 105 7859,'2'-15'0,"2"2"-74,1 1 1,4 6-76,-4-5 0,5 1 0,8-4 1,-1 5 171,0 1 1,0 2 0,1 6 0,0 0-20,-1 0 0,0 0 0,0 0 0,1 0 11,0 0 0,5 0 0,0 0 0,-2 0 18,-1 0 0,-3 0 1,0 0 0,0 0 1,-1 2 0,-2 2-96,-3 1 1,-1 10 59,2-4 0,-3 5-5,-3 1 0,-4 0-10,4 0 0,-10-5 1,-4-2 36,-2-2 0,1-1 1,-5-3-1,3 2 22,-3-2 0,-2-2 0,-1-2 1,0 0-36,0 0 1,-1 1 0,0 4 0,1 0-91,0 0 1,0-4 0,-1-1-106,0 0-706,1 0 893,7 0 0,3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37"/>
    </inkml:context>
    <inkml:brush xml:id="br0">
      <inkml:brushProperty name="width" value="0.08571" units="cm"/>
      <inkml:brushProperty name="height" value="0.08571" units="cm"/>
    </inkml:brush>
  </inkml:definitions>
  <inkml:trace contextRef="#ctx0" brushRef="#br0">1 155 7335,'11'0'89,"1"0"-51,2 0 0,-4-6 1,1 0-1,2 3-32,3 0 0,1 3 7,1 0 1,-1 0 0,2 0-1,3 0-18,1 0 0,1 0 0,-7 0 0,2 0-33,4 0 0,-4-1 1,5-3-1,-5-2-11,-2 2 1,1 2 0,0 2-48,-1 0 0,-6 0 0,1 0-366,2 0-93,-7 0 372,1 0 183,-8-7 0,0 4 0,0-4 0</inkml:trace>
  <inkml:trace contextRef="#ctx0" brushRef="#br0">262 16 7750,'2'-10'-246,"4"4"0,-4 6 291,4 6 1,-5-2 0,-1 8 59,0 1 1,0 2 0,0 3-34,0 0 1,0 5-1,0 0-119,0-2 1,0-1 0,0-3 0,3 0 46,2 0 1,-3 1-1,4 0-53,-4-1 1,-2 0 0,2-1-152,4-5 1,-5 5-604,5-5 807,-3-3 0,4 0 0,3-8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20"/>
    </inkml:context>
    <inkml:brush xml:id="br0">
      <inkml:brushProperty name="width" value="0.08571" units="cm"/>
      <inkml:brushProperty name="height" value="0.08571" units="cm"/>
    </inkml:brush>
  </inkml:definitions>
  <inkml:trace contextRef="#ctx0" brushRef="#br0">36 557 6945,'-10'-2'-460,"5"-3"1,1 3 564,-2-4 1,4 2 96,-4-2 108,4 4 26,2-5-141,0 7 1,0-2 226,0-4-114,0 4-214,0-6 1,6 6-1,2-1-37,1-3 1,3 0 0,6 6-158,-1 0 0,0 0 0,0 0 123,1 0 0,0 0 0,-1 0 0,0 0 9,0 0 1,1-6 0,1 0-1,3 2-9,1 2 0,0 2 1,-5 0-1,-1 0-37,0 0 1,-5 0 0,-1 0-201,3 0 1,2 0 7,1 0-518,0 0 426,-7 0 1,-4 0-482,-12 0 779,-4 0 0,-15-7 0,-2-3 0</inkml:trace>
  <inkml:trace contextRef="#ctx0" brushRef="#br0">123 348 7809,'-10'0'-545,"5"0"480,10 0 1,-3 2 0,6 2 206,0 2 0,-4 2 68,7-2-137,-7-4 1,4 13 0,-7-5 1,5-1 0,-3 7 1,2-5-52,-3 5 0,-2 1 1,0 3-9,0 3 1,0 2-1,0 4-105,0-6 134,0-3-26,0 5-254,8-6 238,-6 6-132,5-7 1,-7-1-295,0 0 306,0 1 0,3-3 0,0-1-606,3-3 723,8-6 0,-4 2 0,7-7 0</inkml:trace>
  <inkml:trace contextRef="#ctx0" brushRef="#br0">802 261 8001,'0'-11'-305,"0"-1"383,0 8 129,0-3 1,2 1-598,4 0 409,-5 0 92,7 6-182,-8 8 173,0-6-77,0 13 0,6-5 0,0 7-8,-3 1 1,0-1-1,-3 1 1,2-1-25,3 0 0,-3 1 0,4 1 0,-4 3-70,-2 1 0,0 0 0,0-6-108,0 1 1,0-1 0,0 1-347,0-1 191,0-7 340,0-3 0,-8-14 0,-1-3 0</inkml:trace>
  <inkml:trace contextRef="#ctx0" brushRef="#br0">732 244 7819,'8'-15'-1184,"3"3"957,5-4-1,-6 15 228,5-15 0,-5 14 0,7-6 89,1 8 1,-1-1 101,0-5 0,1 3 0,-1-2-15,1 3-156,-1 2 1,0 0 0,1 0 0,-1 0-28,1 0 1,-3 2 0,-1 2 0,-3 2 44,3-2 0,1-1-21,3 3 0,-3-2 0,-1 6-16,-3-3 1,-7 7 0,2-2 51,-4 3-39,-2-5-21,0 5 2,-8-5 22,-1 7 6,-1 1-18,-6-9 0,7 5 1,-9-7-25,1 3 1,-1-6 0,1 2-1,0-4-24,-1-2 0,1 5 1,-1 1-179,1-2 1,0-2-401,-1-2 238,9 0 383,1 0 0,16-7 0,1-3 0</inkml:trace>
  <inkml:trace contextRef="#ctx0" brushRef="#br0">1725 0 7057,'-18'0'29,"0"2"0,1 2 0,0 4-48,0 1 102,-1-5-15,0 12 0,1-6 24,0 7-13,7 0-26,-6 0 1,7 1-6,-9 0 0,1 1 0,1 2 0,3 2 10,2-2 1,7 5-1,-4-1 1,2 0-7,0 0 1,0 0 0,6-4-1,0 3 110,0-3-100,0-2-54,0-1 53,0-1-65,8 1 1,-4 3 0,8-2 35,1-3 1,-3-3-216,1 5-39,1-9 254,5 7-17,1-14-373,0 13 220,-1-13 1,0 6-182,0-8 0,1 0 0,0 0 132,-1 0 0,-6 0 0,-1-2 187,-3-4 0,-1-3 0,-6-9 0,0 1 0</inkml:trace>
  <inkml:trace contextRef="#ctx0" brushRef="#br0">1812 227 7122,'5'11'183,"1"1"0,6-6 0,-7 5 0,1 1-23,2-3 0,-6 7-147,4-4 0,-5 3 0,-1 2 1,0 1 15,0-1 0,0 1 0,0-1 0,0 0-299,0 1 1,0-7-1,0 1-214,0 2 1,0-4-287,0 1 770,0-7 0,9 4 0,0-8 0</inkml:trace>
  <inkml:trace contextRef="#ctx0" brushRef="#br0">2281 209 8001,'0'10'-2253,"0"5"2253,0-13 304,-7 6 1,4-6-234,-2 3 0,1-2 0,0 4 50,-1 1 0,-4-6-42,4 4 0,1-4 0,-8 0 72,-1 4-95,5-5-51,-7 7 0,11-8 89,-8 0-278,8 0 257,-11 0-70,13 0 1,-8-6-1,6-1 27,-2-3-133,0 6 113,6-11 0,0 11-66,0-8 67,9 8-9,-8-11 0,9 13 9,-4-4 0,-2-2 0,8 2-1,1 3 1,2 1-1,2 2 34,1 0 1,0 0 0,-1 0-21,0 0 1,-5 0 0,-1 0-16,3 0 0,2 5 0,1 1 0,-1 0 21,-5 2 1,5-4 0,-5 8-16,5 1 0,-5-3 0,-1 1-16,-2 3 0,-3 1 1,-5 3-30,0-1 0,0 0 0,0 1 5,0-1 1,-5 1-1,-3-1 1,0 0 8,1 1 0,-7-7 1,2 1-1,-3 2-36,-3 1 23,1-5 12,0 5 96,7-13-78,-6 14 1,7-14-1,-7 5 46,4 1-22,-3-6 0,12 6 1,-9-6 8,-2 3 0,-2-3 1,-1 4-25,0-4 1,6-2-10,-1 0 0,8-2 0,-4-1 0,2-6-20,0 0 1,0 3 0,6-6-21,0-1 0,6-2 0,2-3 24,2 1 0,-6 5 0,4 0 3,-1-1 0,1 3 51,4-1 0,3 7 12,-3-2 1,-3 4-4,3 2 1,-6 0 0,6 0-18,1 0 1,-3 0 0,1 0 63,3 0 1,-5 2 0,3 4-30,2 5 1,-1-1 0,1 0 0,-3 0-109,3-1 0,-5-3 0,1 6 1,0-1 63,0-1 0,1 3 0,5-5 10,-5 1-90,-3-4-385,0 2-913,-7-7 1356,7 8 0,-8-6 0,-8-2 0,-1-10 0</inkml:trace>
  <inkml:trace contextRef="#ctx0" brushRef="#br0">2542 70 7434,'12'0'-1202,"-1"0"1757,3 0-686,-6 0 0,7 0 217,-13 0-34,14 0-8,-14 0 0,13 0 0,-3 0 0,3 0 58,3 0 1,-3 2 0,0 2 0,1 2-24,4-2 0,3 3 0,-2 1 0,4 0 1,2-1 0,-6 7 0,3-3 0,-5 3-34,-2-2 1,1 3-1,-1-3 1,1 3-150,-1 3 0,-6-1 0,-1 0 0,0 1 98,0-1 1,-7 3 0,3 1 0,-3 2 13,-3-2 0,0 5 1,0-2-1,0 2 68,0-1-69,0-2 2,-9 2 1,2-4-8,-5 9 0,-3-9 0,5 2 0,-2-1 1,1 0 0,-1-2 0,-5 3 0,-1-4-1,1-1 0,0-6 0,-1-1 0,1 1-91,-1-2 1,-1 3 0,-2-5-1,-2-1-103,2 1 0,1 4 1,3-6-1,-3-1 56,-3 3 135,-4-6 0,-8-2 0,0-10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30"/>
    </inkml:context>
    <inkml:brush xml:id="br0">
      <inkml:brushProperty name="width" value="0.08571" units="cm"/>
      <inkml:brushProperty name="height" value="0.08571" units="cm"/>
    </inkml:brush>
  </inkml:definitions>
  <inkml:trace contextRef="#ctx0" brushRef="#br0">1 1 6744,'0'10'304,"2"-3"-169,4-7 1,-3 0 23,9 0 1,-6 0-64,6 0 0,-6 0 1,5 0-38,2 0 0,-3 0 0,1 0-31,4 0 1,0 0 0,2 0-122,1 0 1,-5 0 49,5 0 66,-12 0-467,17 0 166,-14 0 234,9 0 34,-8 0-265,-3 0-391,1 8 495,-6-6 0,5 8 171,-7-4 0,8-5 0,2 8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30"/>
    </inkml:context>
    <inkml:brush xml:id="br0">
      <inkml:brushProperty name="width" value="0.08571" units="cm"/>
      <inkml:brushProperty name="height" value="0.08571" units="cm"/>
    </inkml:brush>
  </inkml:definitions>
  <inkml:trace contextRef="#ctx0" brushRef="#br0">0 0 7776,'12'0'485,"-1"0"-718,3 0 8,2 0 167,-7 0 0,6 0-63,-3 0 180,4 8-99,1-6 0,1 5-224,-1-7 151,0 0 1,1 0 0,-3 3 112,-3 3 0,11-5 0,-4 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03"/>
    </inkml:context>
    <inkml:brush xml:id="br0">
      <inkml:brushProperty name="width" value="0.08571" units="cm"/>
      <inkml:brushProperty name="height" value="0.08571" units="cm"/>
    </inkml:brush>
  </inkml:definitions>
  <inkml:trace contextRef="#ctx0" brushRef="#br0">262 227 7779,'-7'-10'-7,"2"2"0,-6 8 9,-3 0 1,5 0 1,-3 0 1,6 0 59,-6 0 0,7 0 0,-7 0-16,-1 0 1,3 0 0,-1 0-1,-1 2 72,2 4 0,-5-2-72,3 8 0,-3-3 0,-1 5-24,5-3 1,3-5-1,6 4 1,-2 0 4,-2-1 0,0-3 0,4 6 1,-3 1 1,3-5 1,-6 6-38,8-2 1,0 3-1,2 0 27,4-3 0,-3 2 1,7-7 22,-2 3 0,6-6 1,-5 4-27,1 0 0,-1-7 0,-3 5-53,6-4 1,-3-2 0,3 0 36,2 0 1,1-6 0,3-1 0,-1-1-108,0 0 0,1-3 1,-3 3-1,-1-2 45,-3-4 0,1 5 172,5-3-134,-7 9 1,0-11 0,-6 6 91,2 0-101,0 3 0,-6-4-42,0 3 24,0-3 46,0-9 1,0 6-3,0 1 1,0 5 0,0-5 27,0-3 176,0 6-37,0-7-80,0 13 1,0-4 34,0 12 1,0-2-1,0 8-50,0 1 0,0-3-41,0 1 1,0 0-1,1 5 6,5-4 1,-2 2 0,6-7-101,-3 3 0,7-6 0,-5 3-157,1 0 0,6-5 0,-5 4-317,5-4 0,-5-2 0,1 0-432,2 0 974,-7 0 0,9-8 0,-6-1 0</inkml:trace>
  <inkml:trace contextRef="#ctx0" brushRef="#br0">593 35 8030,'11'-6'-352,"1"0"1,-6 0 401,5 6 161,-7-7 0,12 5-510,-5-4 485,5 4 1,-5 2-75,1 0 0,-2 2 0,3 2 15,-1 2 0,-3 8 0,5-5 1,-4 3 32,-3 0 1,7-1 0,-2 6-243,3 0 1,-3 1 0,-3 0 0,1-1 75,0 0 1,-6 6 0,3 1 0,-1-3-66,0-2 1,2-2-1,-5 3 1,3 2 39,-2 1 1,-2-1 0,-2-5 0,0 1 18,0-1 0,0 0 0,0 1 0,0-1 0,0 1 0,-2-3 0,-2-1 0,-3-3 11,-3 3 1,-2 1 0,-5 0-35,0-3 1,-1 4-1,0-7 1,3 3-284,3-1 0,-3-5 0,3 6 318,-3 2 0,-3 1 0,1 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31"/>
    </inkml:context>
    <inkml:brush xml:id="br0">
      <inkml:brushProperty name="width" value="0.08571" units="cm"/>
      <inkml:brushProperty name="height" value="0.08571" units="cm"/>
    </inkml:brush>
  </inkml:definitions>
  <inkml:trace contextRef="#ctx0" brushRef="#br0">1 1 7486,'10'0'172,"-3"0"-68,-7 0 55,0 0 0,6 2 34,-1 4-141,1-4 1,-6 8 0,0-5 26,0 7 0,0 3 0,0 3-27,0-1 1,0 0-81,0 1-21,8-1 0,-6 1 1,4-1 21,-4 0 62,-2-7 3,0-2-13,8 0-16,-7-7 11,7 8-18,0-2 10,-6-5-11,13 6 94,-5-8-77,0 0-1,5 0 8,-5 0-57,8 0 52,-1 0 8,0 0-33,0 0 25,1-8 9,0 6-13,-1-5-11,0-2 1,0 8-1,1-5-118,0 4 112,-1-6 0,-6 6 1,1-3-91,2 2 0,1 3-441,3 0 1,-1 0-692,0 0 1223,-7 0 0,-3 0 0,2-7 0,0-3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31"/>
    </inkml:context>
    <inkml:brush xml:id="br0">
      <inkml:brushProperty name="width" value="0.08571" units="cm"/>
      <inkml:brushProperty name="height" value="0.08571" units="cm"/>
    </inkml:brush>
  </inkml:definitions>
  <inkml:trace contextRef="#ctx0" brushRef="#br0">18 35 7738,'-9'-8'-392,"1"4"565,8-8 353,0 9-322,0-5 1,0 10 0,0 4-103,0 6 1,0 3 0,0 3-1,2-3-50,4-3 1,-4 3 0,3-3-99,-3 3-131,-2 3 269,0-9-9,8 6-19,-6-5-19,6 0 31,-8 6-564,0-7-115,0 0 247,7 0 170,-5-2-266,6-5 0,-8 8 452,0-5 0,0-2 0,0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45"/>
    </inkml:context>
    <inkml:brush xml:id="br0">
      <inkml:brushProperty name="width" value="0.08571" units="cm"/>
      <inkml:brushProperty name="height" value="0.08571" units="cm"/>
    </inkml:brush>
  </inkml:definitions>
  <inkml:trace contextRef="#ctx0" brushRef="#br0">53 36 5737,'0'9'0,"0"1"0,-2-6 0,-4 2 0,4 0 0,-13-6 0,5 0 0</inkml:trace>
  <inkml:trace contextRef="#ctx0" brushRef="#br0">1 71 7975,'0'10'-2038,"0"-1"1927,0-3 68,0-4 37,0 5 7,0-7 431,0 0-359,0-7 2,0 5 135,0-6 19,0 8 302,0 0-564,0-7 91,0 4 6,7-4 1,-3 7 4,8 0 1,-7-6-1,7 0 10,2 2 1,2-3 0,1 1 14,0 2 1,0 2 0,1 2-63,0 0 1,-1 0-1,0 0 1,3 0-195,3 0 33,-4 0 158,14 0-5,-14 0-26,14 0 61,-6 0-54,8 0 12,0 0 0,-8-8 1,6 6 0,-4-3-1,2 2 25,-2 3 1,3-1 0,-2-4-1,3 0 0,1 1 0,-5 2 1,1 2-1,-2 0 9,-1 0 1,5 0-1,-8 0 1,2 0-40,-1 0 1,0 0-1,-2 0-168,6 0 1,-10 0 0,-1 0-200,-3 0 320,-7 0 23,8 0-58,-14 0-364,5 0 1,-7 2-521,0 4 954,0-4 0,0 5 0,0-7 0</inkml:trace>
  <inkml:trace contextRef="#ctx0" brushRef="#br0">488 315 7898,'0'-10'-1280,"0"0"1356,0 4-45,0 5 218,0-8-203,0 9 33,0 0 0,2-6 0,4 1-4,5 1 0,5 2 0,1 2-30,0 0 1,1 0-1,0 0 1,-1 0-49,0 0 0,1 0-33,-1 0 1,-5 0 0,0 2 21,1 4 0,-5 3 0,-2 9-192,-5 0 0,-1-7 1,0 1 160,0 1 0,-7 1 0,-5-1 0,-3-3 50,-3-2 0,0 3 0,1-3 6,0 2 1,0-6 0,-1 2 0,0-5 1,7-1 92,0 0-98,6 0 1,0 0-7,10 0 4,5 0-1,7 0 2,1 0-1,0 0 17,-9 0 0,6 0 0,-3 0 96,4 0-108,1 0 79,1 0-75,-1 0 6,-7 0-6,5 0 57,-13 0-51,14 8 13,-15-6 19,15 5-16,-14 2-16,6-8 21,-8 15-10,0-15 0,7 15-2,-5-6 9,6 0 0,-8 5 25,0-3-36,-8 3 2,6-6 2,-13 7-6,13-14 0,-14 12 1,5-7 125,-5 3-100,-1-6-20,0 3 0,-1-7 2,0 0-2,1 0 26,0 0-192,-8 0 172,13 0-7,-19 0-220,19 0-1,-12 0 203,6 0 1,0 0-257,1 0 244,0 0-29,0 0-276,7 0 111,-6 0 19,15 0-453,-8 0 628,9 0 0,16-7 0,4-3 0</inkml:trace>
  <inkml:trace contextRef="#ctx0" brushRef="#br0">1271 297 7898,'-7'-9'-217,"3"0"111,-8 9 1,6 0 0,-5 0 0,-3 0 158,-1 0 0,-3 0 0,3 3 0,1 0 18,3 3 1,1 2 0,-3-4-13,1 2 1,0 7 0,-5-3 0,1 1-11,5 1 0,-5-2 1,7 3-1,-3-1-84,0 1 1,9 3 0,-5 1-1,2 0 42,0 1 1,0 0-1,6-1 28,0 0-10,0 0 98,0 1-92,0 0-17,0-9 0,0 6 17,0-3-12,8 3 0,-4 3-20,7 0-138,1-9 175,-2 6-254,5-5 227,-5 7-2,8-7 0,-1 4-67,0-8 1,1 0 0,-1-6 0,1 0-6,-1 0 1,0 0 0,1 0-10,-1 0 45,1 0-21,-1-8-49,0 6 111,1-14 0,-1 12-66,1-7 130,-1 7-121,-7-11-2,5 5 42,-5-7 1,-1-1-30,-3 0 154,4 9-144,-8-6 14,6 12 4,-8-12 159,0 13 0,0-14-146,-8 15-4,6-7 1,-14 2 0,5 0 0,-5 3 260,-1 0-242,0 3 31,-1 0-25,1 0-106,-8 0 109,-2 9 18,0 0-222,-6 0 0,13 7-29,-3-4 194,-4-4 17,8 7-54,-6-6 45,7 9 0,1 0 0,-1-1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0"/>
    </inkml:context>
    <inkml:brush xml:id="br0">
      <inkml:brushProperty name="width" value="0.08571" units="cm"/>
      <inkml:brushProperty name="height" value="0.08571" units="cm"/>
    </inkml:brush>
  </inkml:definitions>
  <inkml:trace contextRef="#ctx0" brushRef="#br0">104 53 7868,'-11'-3'-1797,"0"-2"2279,6 3-317,-2-14 0,7 12 0,2-5-133,3 1 1,0 2-1,6 6 34,3 0 0,1 0-33,3 0 21,-1 0-7,-7 0-68,5 0 48,-5 0 0,1 0-89,1 0 93,0 0 17,-3 0-26,6 0 13,-5 8-14,0-6-117,6 6 114,-15 0 2,7-7 1,-8 7-135,0 0 1,0 2 100,0 7 1,-2 0 0,-4-1 0,-5-3-157,-5-1 139,-1-8 16,7 11-28,-5-13 0,5 12-9,-7-8 25,7-1 109,-5-5-106,5 8 1,0-6 96,-5 6-82,13-8-28,-6 0 6,8 0-14,0 0 0,8-2 38,3-4 1,5 4 30,1-4-35,1 4 39,-1 2 1,-5 0 38,0 0-73,-1 0 5,6 0 61,-7 0-54,6 0-2,-15 0 13,15 0-10,-6 0 23,-1 0-20,-1 8 6,-1-6 1,-2 11 8,6-7-36,-7 8 4,4-4 1,-8 7-4,0 0 19,0 1-10,0-8 92,-8 5-86,-2-5 0,-7 2 8,0-1-6,-1-7-2,1 11 2,-1-13 260,1 6-245,7-8-5,-5 0 0,5 5 175,-7 1-162,-8 0 19,5-6-121,-5 0 113,7 0-4,1 0 9,7 0-338,-5 0 152,6 0 5,-1 0-273,-6 0 189,15 0-22,-8 0 101,2 0-281,5-7 420,-6 5 0,16-6 0,1 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1"/>
    </inkml:context>
    <inkml:brush xml:id="br0">
      <inkml:brushProperty name="width" value="0.08571" units="cm"/>
      <inkml:brushProperty name="height" value="0.08571" units="cm"/>
    </inkml:brush>
  </inkml:definitions>
  <inkml:trace contextRef="#ctx0" brushRef="#br0">0 53 7085,'10'0'-69,"6"0"0,-13 0 0,9 0 56,1 0 0,-3 0 1,2 0-1,1 0 57,2 0 0,9 0 1,-1 0-1,0 0 73,3 0 88,1-8-146,0 7 0,6-7-27,-6 8 31,7 0 13,-7 0-32,6 0 23,-13 0-199,13 0 190,-6 0-3,7 0 27,-7 0-24,6 0 9,-6 0-8,8-8-195,-8 6 183,6-6-10,-14 8 106,14 0-101,-13 0-3,13 0-16,-14 0 60,6 0 0,-2-6-15,0 1-16,1-1-45,-7 6 1,1 0 66,-1 0-189,0 0 60,1 0 0,-1 0 120,1 0-289,-9 0 2,7 0-442,-14 0 291,5 0 166,-7 0 207,8 0 0,-6 0 0,6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2"/>
    </inkml:context>
    <inkml:brush xml:id="br0">
      <inkml:brushProperty name="width" value="0.08571" units="cm"/>
      <inkml:brushProperty name="height" value="0.08571" units="cm"/>
    </inkml:brush>
  </inkml:definitions>
  <inkml:trace contextRef="#ctx0" brushRef="#br0">1 70 6848,'9'0'-206,"-1"0"498,-8 0 169,0 0-445,0-7 1,2 5-1,2-6 1,4 3 14,2-1 0,1-3 0,6 6 7,1-3 1,5 0-1,0 6 1,-1 0 3,-3 0 1,-2 0 0,1 0 0,-1 0-51,0 0 1,-5 0 0,-1 0-109,3 0 1,-6 8 58,-2 4 1,-4-2 0,-2 1 31,0 2 0,-8 3 0,-4-1-3,-3-3 1,-3 2 0,1-7 35,0 3 1,-1-6-8,1 2 1,7-3-5,4 3 1,4-4 0,4 6 0,4-8 13,6 0 1,3-2-1,3-2 53,-1-2 1,0 1-19,1 5 1,-1 1-48,1 5 0,-3-2 6,-3 7 1,1-5 1,-7 6 0,0 0-15,-6 5 1,0 1-1,0-1 6,0 0 1,0-5-1,-2-3 1,-2 1 1,-2 0 0,-7-4 0,1 4 39,-3-3 0,-3 1 0,1-4-11,-1 1 1,1 1 0,0-6 0,-1 0 13,1 0 0,-1 0 0,1 0-62,0 0 0,-1 0 1,1 0-1,-1 0-54,1 0 1,6 0 0,1-2-309,2-3-159,-6 3 344,13-6 0,-5 8 0,12 0 197,5 0 0,5 0 0,1 0 0</inkml:trace>
  <inkml:trace contextRef="#ctx0" brushRef="#br0">819 1 7123,'-18'10'199,"3"-3"-33,3 1 0,-3-4 83,3 8-196,5-9-140,-9 13 154,14-14-2,-13 13 2,13-5-112,-13 0 1,12 5 130,-3-3-173,5-5 118,-7 9 1,6-6 29,-4 7-197,4 0 157,2-7-12,0 5 0,0-5 2,0 8 9,0-9-15,0 7 0,2-9 7,4 5-1,-4 4 0,6-12-60,-8 7 62,7-7-11,-4 11-4,4-12 1,-5 10-1,2-5 1,4-1 56,1 1-46,-5-2 1,12 0 8,-5 0-9,5-1-1,1-5-1,0 8 0,1-6 0,-6 6 9,-1-8-123,1 0 111,5 0 1,0-2-142,1-4 133,-9 4 0,7-14 0,-6 13-99,7-9 87,-7 8 5,6-4 41,-15 1-44,15-3-10,-15 0 12,8-5 67,-9 13-69,7-14-8,-5 15 49,6-15-39,-8 6 34,0-7 0,0 5 23,0 1-47,-8 7 7,6-12 12,-14 14-10,15-5-4,-15-1 51,6 6 1,-1-6-40,-1 8-7,1 0-27,-6-7 28,-1 5 3,0-6-1,1 8-14,0 0 0,0 2 11,-1 4 1,-6-3 0,1 7 0,2 0-15,2 0 1,1-1 0,1 5-1,1-3-165,5 3 1,-5 1-1,7 3 1,-3-1-171,0 1 0,9-1 0,-5 0 341,1 1 0,-3-1 0,-8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49"/>
    </inkml:context>
    <inkml:brush xml:id="br0">
      <inkml:brushProperty name="width" value="0.08571" units="cm"/>
      <inkml:brushProperty name="height" value="0.08571" units="cm"/>
    </inkml:brush>
  </inkml:definitions>
  <inkml:trace contextRef="#ctx0" brushRef="#br0">17 175 7190,'-9'0'454,"1"0"-412,8 0 49,0 0 1,8 0-70,4 0 1,3 0 0,3 0 0,-1-2-57,0-4 68,0 4-27,9-6 0,-7 8-4,5 0 1,-6 0 0,2-1 0,1-3-15,2-2 0,0 0 0,-3 6 0,2-2-10,0-4 1,1 4 0,-5-3 0,0 3-8,-1 2 1,0 0-1,0 0 1,1 0-6,0 0 1,-7 0 0,1 0-143,1 0 1,-5-3 0,-1 0-348,2-3 191,-8 0 331,7 6 0,-10 2 0,-4 4 0,5-4 0,-8 6 0</inkml:trace>
  <inkml:trace contextRef="#ctx0" brushRef="#br0">331 1 7780,'10'0'-802,"-3"2"958,-7 4-89,8-5 0,-6 9 0,4-4 0,-5 6 121,-1 3 0,0 2 72,0 1-198,9-1 0,-8 7 1,5 0-46,-4 3 1,-2-5 0,0 1-34,0-4 0,0-1 0,0-1 47,0 1-429,0-1 209,0-7-62,0 5-558,0-13 809,0 6 0,0 0 0,0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5"/>
    </inkml:context>
    <inkml:brush xml:id="br0">
      <inkml:brushProperty name="width" value="0.08571" units="cm"/>
      <inkml:brushProperty name="height" value="0.08571" units="cm"/>
    </inkml:brush>
  </inkml:definitions>
  <inkml:trace contextRef="#ctx0" brushRef="#br0">17 36 6962,'-9'0'134,"1"0"0,10 0-54,4 0 0,3 0-78,9 0 0,0 0 0,-1 0-30,0 0 0,-5 0 0,-1 0 0,3 0 23,2 0 0,1 0 0,0 0 0,0 0-9,1 0 1,0 0 0,-1 0-1,0-2 7,0-4 1,1 5-1,0-5 1,-1 2-24,0-2 1,0 4-1,1-4-21,0 4 0,-1 2-381,0 0-198,0 0 630,1 0 0,-8 0 0,-2 0 0,-8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5"/>
    </inkml:context>
    <inkml:brush xml:id="br0">
      <inkml:brushProperty name="width" value="0.08571" units="cm"/>
      <inkml:brushProperty name="height" value="0.08571" units="cm"/>
    </inkml:brush>
  </inkml:definitions>
  <inkml:trace contextRef="#ctx0" brushRef="#br0">18 1 6512,'-9'2'411,"3"4"0,4-3-336,2 9 0,0-6 0,0 6-1,0 1 0,0-3 0,2 1-35,4 3 1,-4 1 0,4 3 0,-5-1-9,-1 1 1,6-1-1,0 0 1,-2 1-6,-2-1 0,4 1 0,0-1-94,-3 0 99,0 1 3,-3-1-51,7 1 0,-5-1 13,4 0 0,-4-5 0,-1 0-167,5 1 1,-3-3-685,2 1 855,-3-6 0,-2 10 0,0-6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6"/>
    </inkml:context>
    <inkml:brush xml:id="br0">
      <inkml:brushProperty name="width" value="0.08571" units="cm"/>
      <inkml:brushProperty name="height" value="0.08571" units="cm"/>
    </inkml:brush>
  </inkml:definitions>
  <inkml:trace contextRef="#ctx0" brushRef="#br0">53 105 7430,'-18'0'-235,"9"0"1,-5-2 521,8-3-254,0 3-29,6-14 1,2 8-1,2-5 1,4 3-27,1 3 1,-3 1 0,6 4 41,1-4 0,3 4 0,1-6 18,0 1 1,1 5 0,0-4-5,-1 4 1,0 2-1,1 0-90,-1 0 0,-7 2 0,-2 4 17,-1 6 1,-5 3 0,4 2 11,-4 1 0,-8-1 0,-2 0 0,1 1-53,-1-1 1,-4-5 0,5-1 40,-3 3 1,0 1-1,-3 1 1,3-2 36,3-3 1,-5-5 0,4 4 0,1-1 8,-2 1 17,-4-6 218,3 11 56,0-13-227,3 6 1,14-8-6,5 0 0,3 0 1,3 0-11,0 0 0,-1-6 1,0 0-17,1 3 0,-1 0 0,1 3-23,-1 0 1,0 0 0,1 0-72,-1 0 1,1 0 0,-1 0-180,0 0 1,-5 0-1,-1 0 26,3 0 1,-4 0 0,-1 3-311,0 2 517,4-3 0,-11 6 0,5-8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06"/>
    </inkml:context>
    <inkml:brush xml:id="br0">
      <inkml:brushProperty name="width" value="0.08571" units="cm"/>
      <inkml:brushProperty name="height" value="0.08571" units="cm"/>
    </inkml:brush>
  </inkml:definitions>
  <inkml:trace contextRef="#ctx0" brushRef="#br0">348 18 7822,'8'-10'-348,"-8"4"0,-8 4 0,-7 4 398,3 4 1,-3-4 0,5 6 0,-2-3 84,1 1-53,-1 8-38,-5-12-60,-1 13 72,1-5 249,-1 8-260,1-9 16,0 14-3,7-11 0,-6 13 1,5-6-1,-3 3-15,2 1 1,-3 6 0,3-4 0,-1 0-14,2 1 0,-3 2 0,6-2 1,0-2 11,1 2 0,1 3 0,6-6 0,0 1-6,0 0 1,2-3 0,2 7 0,3-3 8,3-4 1,-4 1 0,5-1 0,3 2 39,2-2 0,1-2 0,0-1-45,1 0 1,-1-7 0,3-1 0,1-3-31,2-2 0,0 2 0,-5-1 1,-1-2-253,0-3 0,1-1 1,-1 0-1,1 0-1235,-1 0 1477,0 0 0,1 0 0,-1 0 0</inkml:trace>
  <inkml:trace contextRef="#ctx0" brushRef="#br0">905 279 7735,'10'0'-422,"0"0"377,-5 0 0,-1 0 181,8 0 0,-9-2-78,3-3-56,-3 2 0,-3-6 1,-3 5-12,-3-2 0,3 0 0,-9 6 18,-1 0 1,3 2-1,-2 2 26,-1 2-72,5 0 55,-8 1-18,15-4-38,-15 4 48,14 1-1,-13-6 1,13 5 15,-6 1-16,1-6 1,4 6-67,-4 0 32,7-7 0,0 9-71,0-4 0,1 2 77,5 4 1,-2-5-1,8-7-43,2 0 43,1 0 74,3 0-69,-1 0-12,0 0 114,-7 0-100,5 0 4,-5 0 1,2 0 97,-1 0-85,1 8-2,-2-6 0,5 8 1,-3-5 4,-5-3-5,9 6-28,-15 0 29,8-7 2,-9 15-2,0-14-45,0 13 0,5-11 0,1 8 31,-2 2 1,-4 1 34,-6 3-36,4-9 4,-5 6-5,-2-5 136,0 0 0,-3 5-122,0-3 9,1-5-8,-6 2 22,7-2-19,-6-5 161,7 13-149,-1-12 1,-5 4-58,3-7 67,-3 0-4,-2 8 14,7-6 15,-6 5-29,6-7 0,-7 0-5,7 0 50,-5-7-44,13 5-97,-14-6 2,7 1 97,-1 4-186,-5-12 0,11 11-238,-8-7 0,8 5 12,-2-6 0,12 8 385,6-1 0,3-5 0,3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6"/>
    </inkml:context>
    <inkml:brush xml:id="br0">
      <inkml:brushProperty name="width" value="0.08571" units="cm"/>
      <inkml:brushProperty name="height" value="0.08571" units="cm"/>
    </inkml:brush>
  </inkml:definitions>
  <inkml:trace contextRef="#ctx0" brushRef="#br0">1 105 6977,'17'0'57,"-5"0"1,0 0 31,1 0 1,2 0 0,5 0 0,1 0 21,2 0 1,2 0 0,-1-2 0,3-2 135,0-2-147,6 0 5,-6-1-3,7 5 0,1-8 51,0 4-186,0 4-212,0-5 364,0-1-14,-1 6-176,1-6-4,0 8 159,0-8-16,0 7-273,-1-7 246,2 8 1,-2-6 18,1 0 9,0 0-60,-8 6 1,4 0-424,-8 0 196,8 0-295,-12 0-34,7 0 586,-9 8-155,-7-6-299,-3 6 1,-7 0 414,0 3 0,-7-3 0,-3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7"/>
    </inkml:context>
    <inkml:brush xml:id="br0">
      <inkml:brushProperty name="width" value="0.08571" units="cm"/>
      <inkml:brushProperty name="height" value="0.08571" units="cm"/>
    </inkml:brush>
  </inkml:definitions>
  <inkml:trace contextRef="#ctx0" brushRef="#br0">0 70 6816,'12'-6'65,"-1"1"1,-5-7 0,6 6 11,1 2 0,3-4 0,1 2 0,0 3-41,1 0 0,0 2 1,-1-3-7,0-2 0,0 0 48,1 6 6,0 0-287,-1 0 248,0 0 5,1 0-261,-9 0 238,7 0 7,-14 0-1,13 8-179,-13-6 156,6 14 0,-8-13 0,0 9-120,0 0 1,0-1 40,0 1 0,-2-1 0,-4 6-39,-6 1 141,5-8-67,-9 5 37,7-5 1,-9 2 14,1-1-52,0-7 19,7 3 1,-6-1-11,5 0 11,3 0 0,-7-6 92,12 0-91,-12 0 12,13 8 91,-5-6-92,7 6-2,0-8 45,0 0-15,7 0 0,3-3 1,7 0 41,0-3-54,1 0-6,0 6 10,-1-8-4,0 7 0,1-8 160,-1 9-100,1 0-54,-9 0 1,6 0 41,-3 0-20,-4 0-20,8 0 24,-15 0-88,7 0 75,0 0-3,-6 0-124,6 0 118,-8 0-7,0 9 0,6-6-82,-1 9 0,1-6 86,-6 6-34,0-1 0,0 1 0,-2-3 1,-2 1 4,-1-1 1,-4-3 0,4 4 0,-5 0 59,1 0 1,-7-5-1,5 5 75,-5-2-120,-1-3 11,-1 3 31,1-6-27,-1 6 0,1-8 13,0 8-14,7-7 25,-6 7-22,6-8-88,-7 0 0,0 0-7,0 0 1,-1 0-482,0 0-148,1 0 700,7-8 0,5 4 0,10-7 0,5-1 0,7-5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8"/>
    </inkml:context>
    <inkml:brush xml:id="br0">
      <inkml:brushProperty name="width" value="0.08571" units="cm"/>
      <inkml:brushProperty name="height" value="0.08571" units="cm"/>
    </inkml:brush>
  </inkml:definitions>
  <inkml:trace contextRef="#ctx0" brushRef="#br0">227 1 7241,'-10'2'-100,"4"4"1,2-5 135,-2 5 1,2-4 0,-5 0 144,1 4-97,-5-4-113,10 13 1,-10-11 72,8 8 1,-7-6-1,4 4 1,1-1 60,-2 0-138,-4 3 102,11-2-27,-13 5 11,12-5-164,-4 0 153,7 5 2,-8-5-79,6 7 74,-5 1-9,7-9 7,0 7-78,0-7 71,0 9-6,0-1-3,0-7-36,0 5 1,0-5-18,0 8 41,7-1 1,-3-2-1,6-1-81,-2-2 44,5-9 0,-9 11 0,7-7-74,3 3 101,2 2-60,1-2 0,0-3 31,1-7-92,-1 0 94,-7 0 7,5 0-23,-5 0 19,7 0-36,1 0 39,-1 0-52,-7 0 239,5 0-196,-13 0 1,6 0 164,0-7-155,-6 5 8,5-14-5,1 14 68,-6-13-62,6 5 28,-8 0 1,0-5 0,0 3 1,0 2-1,0-1 16,0-2 1,-2-1 0,-4 2-6,-5 7 1,-5 3 0,-1 2 0,-1 0-11,1 0-4,-8 0-63,5 0 62,-5 0 5,8 7-4,-8-5-271,5 14 265,-5-14-6,8 13-467,-1-5 202,1 7 263,0-7 0,-9 13 0,-1-3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9"/>
    </inkml:context>
    <inkml:brush xml:id="br0">
      <inkml:brushProperty name="width" value="0.08571" units="cm"/>
      <inkml:brushProperty name="height" value="0.08571" units="cm"/>
    </inkml:brush>
  </inkml:definitions>
  <inkml:trace contextRef="#ctx0" brushRef="#br0">1 53 7133,'11'0'345,"1"0"-265,2 0 0,1 0 0,2-3 0,1 0-46,-1-3 1,1 0-1,-1 6 1,0 0-43,1 0 1,5-2 0,1-2-1,-3-2 19,-2 3 1,-2-1 0,1 0-6,-1-2 0,1 0 0,-1 6-26,0 0 0,-5 0 1,0 0-75,1 0 1,-3 0-397,1 0 100,-6 0-255,10 0 645,-13 0 0,5 0 0,-7 0 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8:59"/>
    </inkml:context>
    <inkml:brush xml:id="br0">
      <inkml:brushProperty name="width" value="0.08571" units="cm"/>
      <inkml:brushProperty name="height" value="0.08571" units="cm"/>
    </inkml:brush>
  </inkml:definitions>
  <inkml:trace contextRef="#ctx0" brushRef="#br0">1 53 6064,'0'-18'690,"2"6"-367,4 1 65,-5 7-199,7-4 1,-8 16-85,0 4 0,2 3 1,2 3-42,2-1 1,0-5 0,-6-1 0,0 3 3,0 1 1,6 9 0,-1-1 0,-1 0-62,-2 2 1,-2-6 0,0 6-1,0-2-45,0 1 1,0-1 0,0-6 0,2 1-83,3-1 0,-2 1 1,3-1-1,-5 0 19,-1 1 1,0-7 0,0 1-1008,0 2 1108,0-7 0,0 1 0,0-8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0"/>
    </inkml:context>
    <inkml:brush xml:id="br0">
      <inkml:brushProperty name="width" value="0.08571" units="cm"/>
      <inkml:brushProperty name="height" value="0.08571" units="cm"/>
    </inkml:brush>
  </inkml:definitions>
  <inkml:trace contextRef="#ctx0" brushRef="#br0">0 105 7178,'2'9'8,"4"-3"1,-2-4 0,7-4 34,3-4-97,-6 5 89,7-7-34,-5 0 28,0 6-152,5-6 134,-5 1-14,0-3-7,5 0 0,-11-3 1,5 5 5,0-2 1,-2 7 0,-3-6 39,2 2-36,-1 5 5,-5-6 12,0 8 1,2 0 22,4 0 0,-4 2 0,4 4-1,-4 6 1,-2 3-1,0 3-2,0-1-12,0 0 12,0 1-93,0 7 1,0 0 0,0 4-151,0-6 0,2-3 1,1-3-194,3 0 90,0 1 242,-6-9-147,8 7 214,-6-14 0,6 13 0,-8-5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0"/>
    </inkml:context>
    <inkml:brush xml:id="br0">
      <inkml:brushProperty name="width" value="0.08571" units="cm"/>
      <inkml:brushProperty name="height" value="0.08571" units="cm"/>
    </inkml:brush>
  </inkml:definitions>
  <inkml:trace contextRef="#ctx0" brushRef="#br0">0 35 6415,'10'-2'142,"-4"-4"1,4 5-46,1-5 0,5 3 0,1 3 0,0 0 0,1 0 1,-1 0-13,1 0 1,-1 0 23,0 0-35,1 0-144,-1-7 0,1 5 74,-1-4 0,-5 4-125,-1 2 1,1 0 97,5 0 0,-5 0-137,0 0 1,-6 0 48,5 0 0,-7 2-372,2 4 483,3-4 0,-7 5 0,6-7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1"/>
    </inkml:context>
    <inkml:brush xml:id="br0">
      <inkml:brushProperty name="width" value="0.08571" units="cm"/>
      <inkml:brushProperty name="height" value="0.08571" units="cm"/>
    </inkml:brush>
  </inkml:definitions>
  <inkml:trace contextRef="#ctx0" brushRef="#br0">0 88 7861,'12'0'-564,"-1"0"1,-5 0 739,6 0 0,-6 0-19,6 0 0,-1-2-136,7-3 0,-7 2 0,0-3 0,4 5-47,0 1 1,4 0 0,2 0 0,5 0 99,1 0 0,-4 0-40,6 0 0,0 0-52,6 0 0,-4-2 50,3-4 56,-11 4-68,26-6 1,-20 8-8,12 0 0,-4-2 4,-3-4 1,7 5 28,-1-5-4,1-4-19,-6 8 0,-1-6 27,2 8-12,-9 0-17,6 0 1,-12-6 112,8 1-100,-8-1-4,4 6-205,-7 0 201,-1 0 2,-7 0-111,5 0 0,-11 0-310,7 0 193,-7 0-148,4 0 0,-8 8 348,0 4 0,-8-5 0,-2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2"/>
    </inkml:context>
    <inkml:brush xml:id="br0">
      <inkml:brushProperty name="width" value="0.08571" units="cm"/>
      <inkml:brushProperty name="height" value="0.08571" units="cm"/>
    </inkml:brush>
  </inkml:definitions>
  <inkml:trace contextRef="#ctx0" brushRef="#br0">18 122 7499,'-9'-8'-418,"3"-3"0,4 1 627,2-2 1,8 1-60,3-6 0,-1 5 0,2 2 179,1 2-142,2 2-101,3 6-1,-1 0 59,8 0-75,-5-7 82,5 5-54,-8-6 44,1 8-39,7 0 96,-6 0-666,6 0 280,-7 8 91,-9-6 0,5 8-148,-8-4 172,7-5-177,-11 15 196,6-6 1,-10 7 0,-4 0 0,-5-1-6,-5-5 0,-1 5 0,-1-6 0,1 1-63,-1 1 153,1-8-88,0 11 8,-1-13 6,1 14 171,7-15-173,-5 7 26,13-8-24,-6 0 176,8 8-157,0-7 14,0 8 105,0-9-115,0 0 118,8 0-103,-6 0 15,13 0-12,-5 0 158,7 0-147,1 0 11,-1 0-10,0 0 59,-7 0-49,6 0 7,-7 0-86,9 0 81,-9 0-3,7 0 6,-14 0-79,13 0 66,-13 0 8,14 0-10,-14 0 36,5 7-37,1-5 42,-6 6-22,6-1-19,-8 3 63,0 0-56,0 6 0,0-15 0,0 15 1,-6-12 0,-2 5 30,-2-1-72,7 5 46,-13-10-29,14 12 1,-13-13 7,3 4 1,3 1-1,-3-1 1,-2-2 34,-1-2-35,-3-2 12,1 0-15,0 0 15,-1 0-10,1 0-24,-1 0 26,1 0 2,7 0-3,-5 0-136,5 0 133,-7 0 2,7 0-1,-5 0-399,12 0 242,-12 0 117,13-8-14,-5 7-630,7-8 682,0 9 0,0 0 0,7-7 0,3-3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3"/>
    </inkml:context>
    <inkml:brush xml:id="br0">
      <inkml:brushProperty name="width" value="0.08571" units="cm"/>
      <inkml:brushProperty name="height" value="0.08571" units="cm"/>
    </inkml:brush>
  </inkml:definitions>
  <inkml:trace contextRef="#ctx0" brushRef="#br0">261 17 7666,'0'-9'-487,"-2"1"191,-4 8 188,4 0 163,-6 0 94,0 0-50,6 0 0,-11 2 0,5 2 45,-2 2 0,4-1 0,-3-2-24,1 3 0,-4-3-29,0 9 0,-1 0-128,1 5-58,-3 0 149,13-7 1,-12 6 51,8-5-35,-7 5-49,11 1-216,-6 0-16,8 0 229,-8 1-103,6 0 98,-5-1-14,7 0 3,0-7 1,0 6-18,0-5 17,0 5-3,0-7 1,0 6 9,0-3-8,7-4-10,-5 8 10,6-7 0,0 1-2,-6 5-28,13-13 29,-5 6 1,0-1-196,5-4 189,-5 4-2,7-7 2,0 0-54,0 8 50,-7-6 0,5 5-24,-3-7 44,3 0-38,3 0 5,-9 0 55,7-7-51,-14 5-5,13-6 34,-13 1 0,12 3 43,-8-8 0,1 1 1,-3-7-20,2 0 0,0 7 0,-6-1-2,0-1 1,-8-2 6,-4-3 0,-3 3 0,-3 3-20,1 6 0,0 4 0,-1 2 1,1 0-49,-1 0 0,-1 0 1,-1 2-1,-3 2-71,1 2 1,3 5-1,1-3-114,1 2 1,2 2 0,1 3 0,5-2 212,0-1 0,-4-8 0,3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05"/>
    </inkml:context>
    <inkml:brush xml:id="br0">
      <inkml:brushProperty name="width" value="0.08571" units="cm"/>
      <inkml:brushProperty name="height" value="0.08571" units="cm"/>
    </inkml:brush>
  </inkml:definitions>
  <inkml:trace contextRef="#ctx0" brushRef="#br0">1 35 6898,'10'-9'1422,"-3"1"-1301,-7 8 1,6 8-1,0 3-66,-2 5 0,-2 1 0,-2 0 0,0 1 20,0-1 1,0 1 0,0-1-1,0 0-148,0 1 0,0 5 0,0 1 0,2-3-1,4-2 0,-5 1 1,5 1-1,-3 2 20,-3-2 1,0-2 0,0-1-1,0-1-151,0 1 0,1-7 0,3 1-124,2 2 1,0-5-462,-6 3 790,0-9 0,0-3 0,0-9 0</inkml:trace>
  <inkml:trace contextRef="#ctx0" brushRef="#br0">71 87 7991,'10'-7'-572,"-3"5"0,-1-8 607,-1 4 105,1 4-29,2-5-109,-6 7 101,14-8 25,-15 6-128,15-6 94,-14 1 1,6 5-1,-1-6-54,-4 8 73,12 0-45,-13 0 45,14-8-136,-15 6 97,15-6 8,-15 8-73,8 0 70,-2 0-14,-5 0 11,13 0-154,-12 0-1,12 0 148,-13 0-299,5 8 281,2-6-5,-8 6-27,7 0 0,-2-5 0,0 9 0,0-6-282,-6 6 166,0-1 1,0 1-1,0-1 83,0 3 0,0-5 0,-3 1 0,0 0 32,-3 0 1,-6-4-1,4 3-6,-1-1-20,-3 5 246,2-11-233,-5 6-5,13 0 24,-14-6 133,7 5-133,0-7-7,-7 0 93,14 0-85,-13 0 9,12 0-7,-12 0 14,13 0 0,-8 0-78,4 0 133,5 0-603,-7 0-123,8 0 0,0-2 630,0-3 0,8 3 0,2-6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05"/>
    </inkml:context>
    <inkml:brush xml:id="br0">
      <inkml:brushProperty name="width" value="0.08571" units="cm"/>
      <inkml:brushProperty name="height" value="0.08571" units="cm"/>
    </inkml:brush>
  </inkml:definitions>
  <inkml:trace contextRef="#ctx0" brushRef="#br0">1 470 7077,'9'-7'61,"-1"5"1,0-6-79,4 8 1,-3 0 0,3 0 44,1 0 1,-3 0 31,1 0 1,1 0-9,6 0-24,-9 0 0,7 0-14,-5 0 1,-1 0-39,1 0 0,1 0 53,6 0-4,-9 0-23,7 0 20,-14 0-27,13 0 19,-5 0-175,0 8 0,5-6 1,-3 4-88,3-5 0,-3-1-9,-1 0-69,-7 8 326,12-6 0,-14 8 0,3-4 0,-3-5 0,-2 8 0</inkml:trace>
  <inkml:trace contextRef="#ctx0" brushRef="#br0">105 627 6581,'10'0'445,"0"2"-400,-5 4 0,5-4 30,7 4 1,1-5 0,-1-1-89,1 0 0,-1 0 0,0 0 5,1 0 1,-1 0-1,1 0-391,-1 0 0,-5 0 399,-1 0 0,-7 9 0,4 0 0</inkml:trace>
  <inkml:trace contextRef="#ctx0" brushRef="#br0">1080 0 6704,'0'10'270,"2"3"1,2-4 0,2 0-122,-3 5 0,0-4 0,-3 1-144,0 2 1,1 3 0,3 1-14,2 1 0,0-1 0,-5-1 0,4-3-78,0-1 1,1-7-1,-6 7-164,0 2 1,0-4 25,0 1 0,0-5 0,2 4-354,4-3 578,-4-1 0,5-6 0,2 0 0,0 0 0</inkml:trace>
  <inkml:trace contextRef="#ctx0" brushRef="#br0">1498 53 6821,'-18'0'350,"7"0"-257,-1 0 1,2 2-11,-1 3-22,-5-3 0,12 8 0,-5-4 1,1 5 0,2-1 1,5 1-66,-5 4 1,3 0 0,-2 2 22,3 1 1,4-7 0,2 1 13,2 2 1,7 1 2,-1 2 0,3 1 0,3-3-10,-1-3 0,-5-5 0,-1-4 0,3 0-40,1 3 1,3 0-1,-1-6 6,0 0 1,1 0 0,-1 0 19,1 0 1,-1 0 0,-1-2 0,-3-2-3,-2-2 1,-5-6 0,4 5 0,-2-3 19,-5-3 1,2 3 0,-1-1-1,1-3-10,-1-2 1,-2-1 0,-2 0-10,0-1 0,0 1 1,-2 2-1,-2 0-23,-1 4-1,-9 1 1,2-1 0,-3 5-59,-3 4 0,1 2 0,0 0 1,-1 0-69,1 0 1,-6 0 0,0 0 0,-1 2-152,-1 4 1,5 2 0,-3 5 0,4-2 288,1 4 0,1 0 0,0 2 0,0 1 0</inkml:trace>
  <inkml:trace contextRef="#ctx0" brushRef="#br0">837 680 7492,'17'-3'87,"0"-3"1,0 5-1,1-5 1,0 4-1,-1 2-45,0 0 1,3 0 0,1 0 0,4-2-13,2-4 1,-4 5 0,6-5 0,2 3 36,2 3 1,2-6 0,-1 1-36,2 1 1,0-4 0,3 3-1,2-1 1,-3 0 16,-1 0 1,3 1 0,-1 5 0,-4 0-12,-4 0 1,-8 0 0,5 0-1,-4 0-24,-3 0 0,-1 0 1,-3 0-1,1 0-85,-1 0 1,-5 0-1,1 0-22,7 0-439,-11 0 227,15 0 0,-17 1-60,5 5 1,-4-2 0,-10 6 167,-4-3 0,-4 5 0,-7-7 197,-1 0 0,1 5 0,-8-9 0,-2 15 0,-8-6 0</inkml:trace>
  <inkml:trace contextRef="#ctx0" brushRef="#br0">1098 958 8127,'-10'0'-768,"2"0"1,10-6 918,4 0 1,4-2-54,7 2 0,0 5 1,-1-7 85,-5 0 0,5 7 1,-5-5-81,5 3 1,1 3 0,0 0 0,1 0 8,0 0 0,-7 0 0,1 0-337,1 0 1,2 0 44,3 0 0,-8 3 22,-5 3 0,-2 3 70,-3 9 0,-3-1 1,-2 0 49,-7 0 0,-4-5 1,-1 0 51,0 1 1,0-5 0,-1 0 0,0-2-34,1-1 1,2 3-1,1-4 115,3 2-58,-1-1 7,3-5 1,3 0 0,12 0-3,5 0 1,5 0 0,1 0 0,-1-1 40,-5-5 1,5 4 0,-5-4-29,5 4 0,-5 2-59,1 0 0,-7 0 0,5 2-20,-2 4 1,0-4 0,-5 5-20,3 2 43,0-8-5,2 7 1,-6 0-1,3 3-12,-2 5 15,-3-6 24,0 5 1,-6-11 0,0 7 1,-6-5 0,5 4 0,-3 0 10,-3 0 1,-1-5 0,1 5 63,1-2-85,0-3 263,-6-5-256,1 8 0,6-6 14,-1 4 0,1-4 0,-7-2 0,0 0 38,1 0 0,-2 0-152,-5 0 120,6 0 23,-8 0-145,9 0 1,0 0-131,-1 0 1,6-6 96,1 0-53,7 0-444,-4 6-111,1 0 377,4 0 0,-3-1 344,12-5 0,-2 3 0,8-2 0,8-5 0,7 1 0</inkml:trace>
  <inkml:trace contextRef="#ctx0" brushRef="#br0">1741 871 7386,'0'-10'49,"0"3"1,-1 7 4,-5 0 1,-4 0 52,-7 0 1,5 0 0,0 1-33,-1 5 1,3-4 0,0 6 29,3-1 1,-7-3-72,2 8 0,-3-1 0,0 7-33,3 0 1,3-7 0,5 1-6,-2 1 1,-2 2 0,4 3 20,-1 0 1,-1-7-1,6 1-19,0 1 1,0 2-1,0 3 49,0 0 0,0-1 7,0 0 1,0 0 0,2-1-1,2-2-28,1-2 0,3-7 0,-3 7-12,7 1 0,-2-5 0,1 0-114,3 0 130,-6-7-9,7 7-231,-5-8 102,0 0 1,5 0-118,-3 0 204,3 0 0,3 0-64,-1 0 1,-5 0 0,-1 0 0,5-2 28,5-4 1,-8 2 0,5-5 88,-3 1 1,-5-3-1,0 3-49,-3-2 1,1 5 0,-4-7 67,2-2 1,0-2 0,-6-1-15,0 0 1,0 6-1,0-1-5,0-2 1,0 4 0,0-1-25,0-2 1,-8 4 0,-4 4-32,-3 3 1,-3 2-1,1 0 1,0 0 10,-1 0 1,1 0 0,-1 0 40,1 0 1,6 0-1,-1 0 43,-2 0 1,-1 0 0,-3 2-148,1 3 1,0 5 0,1 7-462,5 1 386,-5-8 1,14 5-1,-6-3-8,1 3 33,4-5 1,-4 6 123,7-5 0,-8 5 0,-1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15"/>
    </inkml:context>
    <inkml:brush xml:id="br0">
      <inkml:brushProperty name="width" value="0.08571" units="cm"/>
      <inkml:brushProperty name="height" value="0.08571" units="cm"/>
    </inkml:brush>
  </inkml:definitions>
  <inkml:trace contextRef="#ctx0" brushRef="#br0">18 54 6520,'0'-10'-224,"0"2"0,-2 8 74,-4 0 37,4 0 163,-6 0 117,8 0 390,0 0-369,0-8 0,0 4 232,0-8 40,0 9-133,0-5-108,0 8 84,0 0-139,8 0 1,-6 8-153,4 4 0,-4-3 1,-2 3 40,0 1 0,2 1 1,1-1-1,3-1-118,-2 2 0,-2 1 0,-2 3 1,2-1 35,4 0 1,-4 0 0,3 1 0,0 0-26,0-1 1,-3 0 0,4 0-1,-4 1-6,-2 0 1,0-1 0,0 0-28,0 0 0,0 1 45,0 0 0,-6-1-13,1 0 21,-1 0 45,6-7 0,0-4-29,0-12 1,0 2 13,0-7 0,0-1-7,0-5 0,2 0 4,3-1 1,-1 3-1,6 1-1,-2 2 0,5 7 1,-1-7 1,-3 8 0,3-2 0,0 2-6,-3-2 0,7 5 82,-5-5 0,5 4 1,1 2-23,1 0 1,-1 0-12,1 0 0,-1 0 0,-2 2 0,-1 2-23,-2 2 1,-6 7-19,5-1 1,-7 3 0,2 2-5,-4 1 1,-2-6 0,0 0 47,0 1 0,-8 2 34,-4 2 0,-3-1 0,0-2-3,3-2 0,-4-9 1,5 5 7,-5-1 0,-1-4 1,-1 3-1,1-5-78,-1-1 1,1 0 0,0 0-13,-1 0 1,1 0-1,-1 0-95,1 0 0,6-5 1,1-3-87,2-2 0,2 5 0,6-7-381,0-2 1,2 4-1,4-1 573,6-2 0,3-3 0,2-1 0</inkml:trace>
  <inkml:trace contextRef="#ctx0" brushRef="#br0">522 123 7920,'17'0'-1086,"0"0"1215,1 0 0,-1 0 1,1 0-4,-1 0 1,0 2-1,1 2-90,0 2 1,-3 1 0,-2-3 0,-1 2 47,2-2 0,1 5 0,3 1-41,-1 0 0,-6 6 0,-1-5 1,0 2-5,-1-1 1,-3 3 0,4-3 0,-2 3-55,-5 3 0,0 0 1,-3-1-1,0 0-3,0 0 0,0 1 0,0 0 1,0-1 0,0 0 1,-3 0-1,0 1 47,-3 0 0,-2-1 0,4 0 1,-4-1 34,-2-5 0,5 5 0,-7-5 0,1 5-34,1 1 0,-6-5 0,7-1 0,-3 3 7,0 2 0,1-5 0,-6-1 0,0-1 90,-1 1 0,0-4 0,1 4-100,0-3 0,-1 5 0,1-6-33,-1-3 1,3 2-1,1-1-703,3 1 0,-1 1 708,-5-6 0,-1 0 0,1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5"/>
    </inkml:context>
    <inkml:brush xml:id="br0">
      <inkml:brushProperty name="width" value="0.08571" units="cm"/>
      <inkml:brushProperty name="height" value="0.08571" units="cm"/>
    </inkml:brush>
  </inkml:definitions>
  <inkml:trace contextRef="#ctx0" brushRef="#br0">332 1 7771,'-18'0'-179,"3"2"0,1 2 1,2 1 114,-1 0 1,3-1 0,-1-1 165,-3 3 0,-1 8 0,-3-4 19,1-1 0,5 6 0,1-3-44,-3 3 0,1 3 0,-1 1 0,2 3-2,-1 1 1,3 2-1,0-4 1,1 2-28,-1-1 1,1 3 0,-3 0 0,6 0-9,4 0 0,-4 5 1,0-8-1,3 0-11,1-3 1,2 5-1,0-1 1,2-2 11,4-2 0,-5-1 0,7-1 0,0 0-16,4 1 0,-3-1 0,3-2 1,1-1-23,3-2 0,-5-2 0,1 1 0,3-3-66,7 0 1,-3-7 0,4 5 0,-3-2-116,-3 2 1,6-4 0,0 3 48,-1-2 0,-3-3 129,-1 0 0,-1-8 0,0-2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4"/>
    </inkml:context>
    <inkml:brush xml:id="br0">
      <inkml:brushProperty name="width" value="0.08571" units="cm"/>
      <inkml:brushProperty name="height" value="0.08571" units="cm"/>
    </inkml:brush>
  </inkml:definitions>
  <inkml:trace contextRef="#ctx0" brushRef="#br0">1 36 9186,'0'12'299,"0"-1"-145,0 2 0,0 3-168,0 1 1,0 1 0,0-1 9,0 1 1,2-1-1,1 0 1,3 1-9,-2-1 0,-2 6 0,-2 0 0,0-1-19,0-3 0,6-1 0,0-1 28,-3 0 1,0 1 0,-1-3 0,2-1-135,2-3 1,-1-5 0,-5 6-97,0 2 1,0-5-139,0 3 0,0-6-1032,0 5 1403,0-7 0,8 4 0,1-8 0</inkml:trace>
  <inkml:trace contextRef="#ctx0" brushRef="#br0">53 53 6738,'8'-10'182,"-6"1"1,5 5-32,1-2 1,2 0-73,7 6 0,1-2 0,-1-2-79,0-2 0,1 1 0,-1 5 0,1 0 10,-1 0 1,1 0-1,-1 0-27,0 0 0,1 0 1,-3 2-1,-1 1-22,-3 3 1,-5 2 0,4-2 30,-3 6 0,5-2 0,-6 1 7,-2 2 0,-2 3 1,-2 1-18,0 1 1,-2-1 0,-2 1-13,-2-1 0,-6 0 1,5-1-23,-3-5 0,4 3 62,-5-8 1,-1 5-1,-5-5 5,-1-2 1,3 0 0,1 0 0,3 1 2,-3-1 1,5-2-1,-3-2 3,-2 0 0,4 0-182,-1 0-570,-1 0 209,3 0 522,1 0 0,8-7 0,0-3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7"/>
    </inkml:context>
    <inkml:brush xml:id="br0">
      <inkml:brushProperty name="width" value="0.08571" units="cm"/>
      <inkml:brushProperty name="height" value="0.08571" units="cm"/>
    </inkml:brush>
  </inkml:definitions>
  <inkml:trace contextRef="#ctx0" brushRef="#br0">174 53 7745,'10'-8'-1105,"0"0"1182,-4-3 0,-5 1 39,5 4 0,-6 4-42,-6-4 0,2 4-85,-7 2 0,-1 0 1,-5 2 38,0 4 0,5-4 1,0 4-1,1-2-13,1 2 0,-5-4 1,5 5-1,-1-1 29,-1 0 1,6 6-1,-3-5 1,0 3 0,-2-4 44,5 5-178,0 1 1,12-1-1,2-1 81,1-2 1,3-2 0,6-6-1,-1 0 1,0 0-1,1 0 1,-1 0 9,1 0 0,-7 0 0,1 0 1,1 0 1,3 0 0,1 6 0,1 0-4,-1-3 1,0-1 0,1 0-1,-1 2-28,1 2 0,-7 0 1,1-5-1,1 5 1,1-2-1,-1 6 18,-1-3 0,-8 7 26,1-2 1,-2-2 5,-3 1 0,-6 1 0,-2 3 1,-2-2 2,-3-1 1,3-6 0,-1 3 0,-3 1 2,-1 0 0,-3-4 0,1 4 21,-1-3 0,1 5 0,0-7 0,-1-1 90,1-2 0,-1-2-51,1 0 1,0 0-59,-1 0 0,3-2 1,1-2 22,3-1 0,6-3-363,0 3 1,3 0-553,2-6 472,-8 7 0,6-6 390,-4 4 0,12 5 0,4-7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7"/>
    </inkml:context>
    <inkml:brush xml:id="br0">
      <inkml:brushProperty name="width" value="0.08571" units="cm"/>
      <inkml:brushProperty name="height" value="0.08571" units="cm"/>
    </inkml:brush>
  </inkml:definitions>
  <inkml:trace contextRef="#ctx0" brushRef="#br0">70 1 6720,'-11'0'253,"1"2"-162,3 4 0,1-3 1,3 7 60,-2-2 0,3 5-64,-4-1 0,2 2 0,0-1-36,-2-2 0,1 1 0,5 6-63,0-1 0,0-5 0,0-1 0,0 3 0,5-5 1,4 1-20,0-2 0,3 4 1,3-5 29,-3 3 0,3-6 0,-3 2-7,3-4 1,3-2-1,-1 0-29,0 0 1,1 0 0,-1 0-22,1 0 1,-1-6-1,1-2 1,-1 0 38,0 1 0,-1-7 0,-2 4 0,-3-1 19,2-1 0,1 1 0,-1-7 33,-1 1 0,-8 5 0,2 0 1,-2 1 52,1 1 1,-3-5-14,4 3 0,-4 3 367,-2-3-330,-8 8-60,6-4 1,-7 8 24,3 0 1,4 2-35,-3 4 0,0-2 1,1 8-1,-2 1-22,3 3 1,1 1 0,2 0-107,0 1 0,0-1 0,0 1 1,2-3-109,4-3 0,-4 3 1,5-3-142,1 3 1,-4-3 0,8-2 334,1-3 0,3-1 0,1-6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8"/>
    </inkml:context>
    <inkml:brush xml:id="br0">
      <inkml:brushProperty name="width" value="0.08571" units="cm"/>
      <inkml:brushProperty name="height" value="0.08571" units="cm"/>
    </inkml:brush>
  </inkml:definitions>
  <inkml:trace contextRef="#ctx0" brushRef="#br0">1 105 7945,'8'-10'-484,"-6"2"1,8 3 518,-5-1 1,5 0 89,8 6 0,-1 0 32,0 0 1,-6 2-80,1 3 0,-6 4 0,4 4-61,-2-2 1,-1 1-1,-3 6-31,2-1 1,0 0-1,-6 1-39,0-1 1,0-5 42,0 0 52,0-1 0,-2-1 102,-4-4 0,4-6-130,-4-6 0,5-4 0,1-7 5,0-1 0,0 6 0,0 1 1,1-2-142,5-3 0,-2-1 0,6-1 0,-1 3 94,1 3 0,0-3 0,3 5 0,-1-1 47,1-1 0,1 6 1,-1-3-1,-1 0 36,2 6 0,1-5 0,3 2 0,-1 2-32,0 2 1,0 2-1,1 0 1,0 0-20,-1 0 0,0 0 0,0 2 0,1 4-1,0 6 0,-7-3 0,1 3-23,1 1 0,1 3 1,-3 1-34,-5 1 1,-4-1-1,-2 1 20,0-1 1,0-5 0,0-1 18,0 3 1,-6-5 2,0 3 0,-7-8-78,2 1 1,2-2 1,2-6 14,7-2 1,0 1 0,0-8 66,0-1 1,0 3 0,2 0 0,2 1-9,1-1 1,3 5 0,-4-7 25,2-2 0,8 4 0,-3-1 4,5-2 0,1 3 1,0 0 0,0 3 0,1-5 0,0 4 15,-1-2 0,0 7 0,0-3 24,1 3 0,0 3 0,-1 0 1,0 0 0,1 0 1,-1 3 1,1 3 0,-1-5 0,0 7 24,1 0 0,-1 2 1,-2 7-47,-3 0 0,-2-1 0,-6-3 0,2-1-13,-2 2 1,-3 1 0,-1 2 0,0 1-196,0-1 1,-7-5-1,-3 0 1,-1 1 170,-1 2 0,0 3 0,-5-1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49"/>
    </inkml:context>
    <inkml:brush xml:id="br0">
      <inkml:brushProperty name="width" value="0.08571" units="cm"/>
      <inkml:brushProperty name="height" value="0.08571" units="cm"/>
    </inkml:brush>
  </inkml:definitions>
  <inkml:trace contextRef="#ctx0" brushRef="#br0">402 36 6831,'9'-10'976,"-1"0"-375,-8 5-131,0 3-387,0-6 0,-2 8 1,-4 0-1,-6 0 0,3 0 0,-3 2-56,-1 4 1,-3-4-1,-1 5 1,0-1-29,-1 0 0,0 6 1,1-5-1,-2 1-48,-5 0 1,6 3-1,-6-3 1,5 1-52,2 5 0,-7-4 0,1-1 0,4 1 7,5 0 0,-2-4 27,5 5 71,-5 1 17,7 5 1,1-5-52,8 0 1,0-6-15,0 5 1,2-7 20,4 2 1,-3 1 57,9-1 0,0 0 0,6-6 38,-1 0 0,-6 6 0,1-1-66,2-1 0,1-2 0,3-2 0,-1 0 6,0 0 1,0 6 0,3 0 0,1-2-76,2-2 1,3-2-1,-3 0 1,4 0 71,0 0 1,0 0-1,-6 0 1,2 0 38,-1 0 0,3 0 0,-2 0 0,-1 0 48,-4 0 1,0 0 0,0 0-34,-1 0 1,-5 0-54,-1 0 1,-5 0-1,4 2-532,-3 4-302,-1-5-543,-6 7 1365,0-8 0,8 0 0,2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50"/>
    </inkml:context>
    <inkml:brush xml:id="br0">
      <inkml:brushProperty name="width" value="0.08571" units="cm"/>
      <inkml:brushProperty name="height" value="0.08571" units="cm"/>
    </inkml:brush>
  </inkml:definitions>
  <inkml:trace contextRef="#ctx0" brushRef="#br0">210 1 7167,'-12'0'-205,"3"2"0,-1 2 248,0 1 0,4 4 0,-5-6 0,-1 5 42,2 2 1,-3-4-1,5 5 21,-2 2 0,-1 3 1,-5 1-17,5 1 0,-5 0 1,4-1-39,-3 0 0,6 0 1,3 1-1,4 0-46,2-1 0,0-6 0,0 1 0,0 2 34,0 1 1,0 3-1,0-1-1,0 0 0,0-5 1,2-1 0,4 3 1,-3-1 0,9 1-30,2-2 0,1-2 0,2 1-71,1-5 0,-1 1 1,3-1 56,3-2 0,2-2 0,4-2 1,-6 0-76,-4 0 1,1-2 0,1-2 72,3-2 1,-1-5 0,-8 3 0,-2 0 76,-1 1 1,-6-5 0,3 4-4,0-1 0,-4-3 0,-5-6-6,0 1 1,0 6 0,0-1-24,0-2 0,-2 7 1,-1-1-1,-6 2 30,0 0 1,-3 0 0,-5 6-62,0 0 1,5 0 0,1 0 0,-3 0-12,-2 0 0,-1 0 1,-1 0-1,-1 3 14,-4 3 1,4-3 0,-5 7-1,5 0-51,2-1 0,-1-3 0,1 6 1,-1 1-169,1 2 0,6-3 1,1 0-1,0 0-443,0-3 1,7 6 649,-3-3 0,4-4 0,10 8 0,1-7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51"/>
    </inkml:context>
    <inkml:brush xml:id="br0">
      <inkml:brushProperty name="width" value="0.08571" units="cm"/>
      <inkml:brushProperty name="height" value="0.08571" units="cm"/>
    </inkml:brush>
  </inkml:definitions>
  <inkml:trace contextRef="#ctx0" brushRef="#br0">0 0 7902,'12'0'-389,"-1"0"257,3 0 0,-4 0 0,2 0 0,1 0 0,3 2 222,1 4 0,0-4 0,1 4 1,-1-2-28,1 2 1,-1-5-1,0 7 4,1 0 0,5-1 1,0 7-1,-2-4-13,-1-2 0,-3-1 1,1-1-1,-1 4-14,0-1 1,1 5 0,-1-6 0,1 2-1,-1 3 0,0 1 0,1-1 1,0-2-36,-1 3 0,0-4 1,-1 2-1,-3 1 20,-1 2 1,-9 3 0,6-3 0,-4-1-74,1-2 0,0-1 0,-5 6 1,4 3 19,0 3 1,1-4 0,-6 5 0,0-5 2,0-2 0,0 1 0,0-1 1,0 1 50,0-1 1,-7 0-1,-3 1-3,0-1 1,-3 1-1,5-1 1,0 0-1,0 1 1,-5-3 0,3-1 0,-2-3 4,1 3 0,1 1 0,-3 3 5,1-1 1,0-1-1,-3-3 1,1-1 10,3 2 1,1-5 0,-3 0 0,1 0-2,-2-6 1,5 5-1,-3 0 10,-1 1 0,3-4 0,0 2 0,0-1-35,1-1 0,3 1-644,-6-6 0,7 6-382,-7 0 1008,8 0 0,-3-6 0,7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15"/>
    </inkml:context>
    <inkml:brush xml:id="br0">
      <inkml:brushProperty name="width" value="0.08571" units="cm"/>
      <inkml:brushProperty name="height" value="0.08571" units="cm"/>
    </inkml:brush>
  </inkml:definitions>
  <inkml:trace contextRef="#ctx0" brushRef="#br0">0 1 7683,'0'10'437,"0"-3"1,2-7-430,4 0 1,2 2 0,5 2 0,-1 2-22,1-3 0,3 0 1,1-3-1,0 0 34,1 0 0,0 6 1,-1 0-24,0-3 1,0 1 0,1 0-1,0 2 1,-1-2-9,0-3 0,0 1 0,1 2-93,0 2 1,-1 0-1,0-6 58,1 0 1,-1 0 143,1 0-3,-1 0-21,0 0-75,-7 0 0,-2 2 5,-8 4 1,0-3 32,0 9 0,0-6-17,0 6 0,-6-1 0,-2 5 12,-1-5 1,3 2 0,-6-4 0,1 0 5,1 5 0,-6-1 1,7 1-1,-3-3 45,1 3 1,1-5 0,-3 3 0,1 0-9,-2-3 0,-2 7 1,-1-6-1,0 1-13,0 1 1,5-3 0,0 5 0,-1-5 124,-3 0 1,-1 4-271,0-2 1,1-1-435,5 2-186,-5-8-1284,14 3 1986,2-7 0,18-7 0,9-3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00"/>
    </inkml:context>
    <inkml:brush xml:id="br0">
      <inkml:brushProperty name="width" value="0.08571" units="cm"/>
      <inkml:brushProperty name="height" value="0.08571" units="cm"/>
    </inkml:brush>
  </inkml:definitions>
  <inkml:trace contextRef="#ctx0" brushRef="#br0">1 228 7284,'10'17'515,"-3"2"-426,-7 5 1,6-6 0,0 6 0,-2-3 0,-2 0-38,-2 3 0,6 5 0,0-4 1,-3 0-145,-1 0 0,-2 4 0,0-4-17,0 3 0,0-7 0,0 2 0,0-4 1,0-1-82,0-1 1,0-5-1,0-1 1,-2 1-656,-4-3 845,5-1 0,-15-8 0,6 0 0</inkml:trace>
  <inkml:trace contextRef="#ctx0" brushRef="#br0">36 279 6023,'0'-17'73,"2"6"0,2-1 53,2-2 1,1 7-1,-3-1 1,4 2 47,1 0 0,-3-1 0,6 3-25,2-2 1,-1-2 0,2 4-54,3-1 1,1-3-1,10 4 1,-6-2-52,-3 2 0,-1 3 1,2 1-1,3 0 7,-3 0 1,-2 0-1,-2 0-152,1 0 1,0 1 0,-3 5 28,-3 5 0,1 5 1,-7 1-1,-2 1 40,-3 0 1,-1-1 0,-1-1 0,-3-3 1,-2-2 0,-7 1 0,1 6 0,-3-3 31,-3-3 1,-1 1-1,-3-5 1,-1-1 3,2 1 1,-6 4-1,0-4 1,0-1-14,4 1 1,-3 0 0,3-4 0,2 1-192,1 0 0,9-2-632,-1 3 830,1-4 0,1-2 0,2-10 0</inkml:trace>
  <inkml:trace contextRef="#ctx0" brushRef="#br0">1150 1 7493,'-18'0'-987,"1"2"1110,0 4 0,-1-3 0,1 7 0,-1 0-38,1 0 0,0-4 0,-1 5 0,1 2-31,-1 3 0,1-5 1,0 1-1,-1 2 67,1 2 1,-1 1-1,1 0 1,0 3 17,-1 3 0,6-4 0,1 6-89,-2 1 0,4-8 0,2 8 0,1-3 1,1 2 3,0 2 1,4-4 0,1 5-1,0-1-154,0 0 1,0-6 0,1 2-1,5-3-81,6-3 1,-2 0-1,1-1 1,5-5-157,5-5 0,-2-2 0,6 0 1,-2 2 336,1-3 0,15-8 0,-3-5 0</inkml:trace>
  <inkml:trace contextRef="#ctx0" brushRef="#br0">1341 158 6359,'0'10'938,"0"-1"-757,0-3 1,0-2-78,0 7 0,0 1-216,0 6 0,0-1 128,0 0 0,0-5 15,0-1 1,0-5 65,0 6-74,0-9 1,3 6 0,2-9 1,5 0-1,7 0-29,1 0 1,-7 0-1,1 0 1,2-3-8,1-3 1,2 5-1,1-5 8,-1 4 1,-6 2 0,1 0 13,2 0 0,1 0 23,3 0 0,-1 6 0,0 0 2,1-3 1,-6 1 0,-1 0-36,2 2 0,-3 6 0,0-5 13,-3 3 0,5-4-72,-6 5 0,0 1 45,-6 6 1,0-7 0,-2 1 42,-4 1 1,-4-3 0,-7 0 0,0-1 46,0 1 1,1-4-1,0 3-33,-1-1 1,3 0 0,-9-4 0,4 1-19,1 0 1,7-4-1,-1-1-55,-1 0 0,-3 0 1,-1 0-203,-1 0 1,7 2 0,-1 2-292,-1 2 1,-3-1-253,-1-5 775,-1 0 0,1 0 0,0 0 0</inkml:trace>
  <inkml:trace contextRef="#ctx0" brushRef="#br0">1411 158 7909,'-10'0'-757,"3"0"1,5 0 1036,-4 0 49,4 0 11,-6 0 2,8 0-231,0 0 1,8 0-1,3 0-50,5 0 0,1 0 0,1 0-2,-1 0 1,1 0 0,-1 0-1,0 0-78,1 0 0,-1-6 0,1 0 0,-1 2-53,0 3 0,1 1 0,0 0 32,-1 0 1,0 0-132,0 0 1,1 0-141,0 0 0,-7 0-314,1 0-71,-8 0 696,3 0 0,-7 0 0,0 0 0</inkml:trace>
  <inkml:trace contextRef="#ctx0" brushRef="#br0">2020 18 7826,'17'0'-189,"1"0"0,0 3 0,-1 0 215,0 3 1,0 2 0,1-4 0,0 2 11,-1-3 0,0 5 0,0 0 0,1 2-1,0 3 0,-1-4 1,0 3-1,0 2-28,1 2 1,0 1 0,-3 0-1,-1 0-46,-3 1 1,-1 5 0,3 0 0,-3-1 12,-2-3 0,-2 4 1,-6 0-1,0 0 19,0 3 1,0-7 0,0 6 0,0-2 1,0 1 1,-6-1-1,-2-6 1,-2 0 0,-3 1 0,-3 0 0,-1-1 0,0 0-90,-1 0 0,0-1 0,0-2 0,-4-2-619,-1 1 711,-8-5 0,11 7 0,-4-5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9:59"/>
    </inkml:context>
    <inkml:brush xml:id="br0">
      <inkml:brushProperty name="width" value="0.08571" units="cm"/>
      <inkml:brushProperty name="height" value="0.08571" units="cm"/>
    </inkml:brush>
  </inkml:definitions>
  <inkml:trace contextRef="#ctx0" brushRef="#br0">0 18 7682,'12'0'72,"-1"0"1,1 0-93,6 0 1,-1 0-1,0 0 27,0 0 0,-5 0 1,0 0-12,1 0 0,3 0 0,0-1 0,-3-4-115,-2 0 1,-5-1 0,6 6-176,1 0 0,-3 0-365,2 0 659,-8 0 0,3 0 0,-7 8 0,0 1 0</inkml:trace>
  <inkml:trace contextRef="#ctx0" brushRef="#br0">17 245 7495,'18'0'89,"0"0"17,-1 0 0,-6-2 0,1-2 0,2-2-44,1 2 0,3 3 0,-1 1 1,0 0-154,0 0 1,1 0 0,0 1-716,-1 5 806,0-4 0,0 13 0,1-5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13"/>
    </inkml:context>
    <inkml:brush xml:id="br0">
      <inkml:brushProperty name="width" value="0.08571" units="cm"/>
      <inkml:brushProperty name="height" value="0.08571" units="cm"/>
    </inkml:brush>
  </inkml:definitions>
  <inkml:trace contextRef="#ctx0" brushRef="#br0">0 191 7939,'12'0'-349,"-1"0"0,-5 3 401,6 3 0,-8-3 0,1 9 0,0 1-29,0 3 1,-3 1 0,4 0-1,-4 1 2,-2 0 0,2-1 1,2 0-1,2 1-20,-2-1 1,-3 1 0,-1-1-127,0 0 0,0 1 0,0-1-249,0 1 1,0-1-158,0 0 527,-7 1 0,-11-8 0,-9-3 0</inkml:trace>
  <inkml:trace contextRef="#ctx0" brushRef="#br0">18 261 7939,'0'-17'-779,"0"0"584,8-1 1,-6 0-1,5 3 152,1 3 1,-4-3 0,8 3 196,1-3 0,-3 6 1,1 0-1,3 4-84,1-1 1,3 0 0,-1 6 0,1 0-17,-1 0 1,0 0 0,3 0 0,1 0-31,2 0 1,0 0 0,-5 2 0,-1 2-44,1 2 1,-7 2-1,1-2 39,2 5 1,-1 5 0,-2 1-71,-5 0 0,-4 0 0,-2 1 17,0 0 0,0-7 1,-2 1 41,-4 1 1,3-3 0,-9 0 21,-2-3 0,-1 5 1,-2-6-1,-1-3-29,1 0 0,-1-2 0,1 4 0,0 0-51,-1-1 0,1-2 0,-1-2 0,1 0-135,0 0 0,-1 6 0,1 0-189,-1-2 1,3-1 372,3 3 0,-3-4 0,5 6 0</inkml:trace>
  <inkml:trace contextRef="#ctx0" brushRef="#br0">1028 0 7066,'-18'8'272,"0"4"-187,1 3 0,0-3 1,1 0-1,3 1-13,1 2 1,0 2 0,-3 1 0,2-3 17,1-3 0,2 9 0,-3-3 0,3 1 9,2 1 0,-3-3 0,5 2 0,2 2-25,2 3 1,-4-1-1,1-6 1,0 1-64,4-1 1,1 1 0,0-1-66,0 0 1,6-5 0,1-2 0,1 0-114,0-1 0,6-5 1,-3 1-1,5-2-59,1-3 1,0 0 0,0 0 0,1 0-252,0 0 0,5 0 477,0 0 0,8-8 0,-4-2 0</inkml:trace>
  <inkml:trace contextRef="#ctx0" brushRef="#br0">1514 157 6932,'-18'0'267,"1"0"1,0 0-231,-1 0 1,9-2-39,3-4 0,4 3-30,2-9 1,2 6 43,4-6 0,-3 9 0,9-3-120,2 3 1,1-2-1,2-1 120,1 2 1,-1 2-1,1 2 69,-1 0 1,0 0-27,1 0 1,-1 0 0,-1 2-1,-1 2 20,2 2 0,-3 8-65,9-3 1,-3 5 0,-5 1-50,-3 0 1,-4 0 0,-8 1-1,0 0-21,0-1 0,0-5 0,0-1 0,0 3 53,0 1 0,-2-3 0,-2 0 0,-4-1 67,-1-1 1,3 3 0,-6-5-1,-2 1-47,-1 5 0,-2-4 0,-1-1 0,3 1-1,3 0 1,-3-4 0,3 4-1,-4-3 23,-1-3 0,0 3 0,-1-1 24,1-2 0,-1 4 1,1-2-24,0-3 0,-1 0-74,1-3 0,5 0 1,2-3 13,3-2 1,1 1-19,6-8 1,0 1-18,0-7 1,0 7 6,0-1 1,0 7 45,0-7 0,2 8-19,3-2 0,-2 2 1,4 0-7,1-2 1,2-1 31,7 1 1,1 4 0,-3-6-27,-3 1 1,-3 4 33,-3-2 1,-2 3 0,7 2 39,-6 0 0,4 0 12,-3 0 1,-2 0-55,8 0 0,-1 0-8,6 0 0,1 2 0,-1 2 4,1 2 1,-3 1 0,-1-3-1,-3 2 30,3-2 1,1 3-1,3 2-45,-1 0 0,1-3 1,-1 3-31,0-1 1,1 0-55,-1-3 0,-5-2-555,-1 3 0,-5 1 650,6-1 0,-1 0 0,7-6 0</inkml:trace>
  <inkml:trace contextRef="#ctx0" brushRef="#br0">2036 35 6575,'10'-8'-726,"5"7"804,-3-5 1,4 3 520,1 3 0,0 0 0,0 0-444,1 0 0,-3 3 0,-1 0 1,-2 5-71,1 2 1,2-4 0,3 3 0,0 1-53,-1 0 0,-2 1 0,-1 6 1,-5 1 23,-1 0 0,4-1 0,-6 0 0,0 0-160,1 1 1,-5 1 0,4 3-1,-4 1 24,-2-2 0,0-1 0,0-1 0,0 2 61,0 2 1,0 1 0,0-7 0,-2 0 11,-4 1 0,4-1 1,-5 1-1,1-1 131,0 0 0,-6 1 0,4-1 0,-1-2-79,-5-3 0,5 2 0,-3-7 0,-2 2-71,-1-2 0,-3 4 1,1-2-1,0-2-217,0 1 0,-1-2 1,0-6-324,1 0 0,0 6 565,0 0 0,-1-1 0,0-5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09"/>
    </inkml:context>
    <inkml:brush xml:id="br0">
      <inkml:brushProperty name="width" value="0.08571" units="cm"/>
      <inkml:brushProperty name="height" value="0.08571" units="cm"/>
    </inkml:brush>
  </inkml:definitions>
  <inkml:trace contextRef="#ctx0" brushRef="#br0">0 332 7787,'18'0'-20,"-9"2"1,-1 2-5,0 1 1,-6 9 0,3-2 53,-2 3 0,-1 3 0,2-1 0,1 0-35,-1 0 1,-2 1 0,-2 0 0,0-1-42,0 0 0,6 0 1,0 1-94,-2 0 0,-3-1 1,-1 0-166,0 1 0,0-7-379,0 1 683,0 0 0,0-3 0,-7-16 0,-3-13 0</inkml:trace>
  <inkml:trace contextRef="#ctx0" brushRef="#br0">35 349 7860,'8'-17'-42,"-1"0"0,5-1 0,-4 3-115,-1 3 1,-2-2-1,5 7 1,-1-1 143,0 0 1,-3 3 0,4 2 0,0 0-6,0-3 1,1 0 0,6 6 41,1 0 0,-1 0 0,3 0 0,1 0 2,2 0 0,0 0 0,-5 0 0,-1 0-24,1 0 1,-1 6-1,-2 2 1,-1-1-17,-2 1 1,-9 5 0,3-1 0,-2 2-50,2-3 1,-4 5 0,4-5 50,-4 5 0,-8 1 0,-2 0-10,-1 1 1,-3-3 0,-6-1 0,1-4 67,0-3 0,-1 5 0,-1-6 16,-4-2 1,-3 0 0,-3-1 0,6 3-89,4-2 1,1-2 0,1-2 0,0 0-62,-1 0 0,6 0 0,1 0-193,-2 0 0,4-2 280,4-4 0,3-4 0,2-7 0</inkml:trace>
  <inkml:trace contextRef="#ctx0" brushRef="#br0">1079 18 7860,'-17'0'-234,"6"0"180,-1 0 0,1 6 0,-7 2 0,0 2 0,1 2 112,0-3 1,0 6 0,-1-3 0,3 3 5,3 3 1,-3 5-1,3 0 1,-3-1 51,-3-3 1,6 4-1,3 0 1,1 0-44,4 3 1,-4-5 0,2 6-1,2 0-34,3 1 1,1-7-1,0 3 1,0 0-82,0-1 1,0 0-1,0-6 1,0 1-47,0 0 0,7-1 1,3 0-1,1-1-100,1-5 1,0 3 0,6-6 0,-1-1-7,0 1 1,0-2-1,1-6 194,0 0 0,-1 0 0,0 0 0</inkml:trace>
  <inkml:trace contextRef="#ctx0" brushRef="#br0">1219 279 7860,'0'-9'-172,"0"-6"1,6 11 0,1-6 345,3 2 0,-4 3 1,5 5-87,3 0 1,2 0-1,1 0-85,0 0 1,0 0-1,1 0-64,0 0 1,-1 0 0,0 0 24,0 0 1,-5 0 0,-2 1 18,-2 5 1,-2 4-66,-6 7 1,-3 0 11,-2 1 0,-5-6 0,-8-1 30,1 3 0,2-5 0,2 1 0,1-2 25,-2-4 1,4 3-13,-1-1 0,1 2-19,-2-2 57,5-5 0,9 8-6,3-9 0,5 0 1,6-3 203,-5-3-207,5 5 0,-6-7 0,7 8 21,0 0 0,0 0 1,1 0 19,0 0 0,-7 2 0,1 2-33,1 2 1,1 7 0,-1-3-14,-1 0 0,-6 3 0,3-5-3,-1 1 1,-2 3-1,-6 6-5,0-1 0,0 0 1,0 0 0,0 1 0,-2-6 0,-4 0 22,-6 1 0,-1-3 0,-1-1 80,3-1-90,-1 6 1,-5-13-1,0 7 3,-1 0 0,0-6 0,1 3-61,0-2 0,0-3 1,-1 0-287,0 0 1,7 0-380,-1 0 721,8-8 0,-3-2 0,7-7 0</inkml:trace>
  <inkml:trace contextRef="#ctx0" brushRef="#br0">1619 1 7860,'18'0'-203,"-9"0"0,7 0 0,-5 0 103,5 0 1,1 0 0,1 0 208,-1 0 1,6 0 0,0 0-1,-2 2-7,-1 4 0,-3-3 1,3 7-1,1 0-24,3 0 1,4-4 0,-5 5-1,1 2-70,1 3 0,-6 1 1,6 1-1,-1 1-58,-1 4 0,0-3 0,-6 5 0,1-2-19,-1 0 1,-7 3 0,-2-5 0,-3 2 43,1-1 0,0 2 0,-6 0 0,-2-1 12,-3 2 0,-4-6 0,-4 7 1,2-3 37,-3 0 0,-8 2 0,-1-3 0,0 1-152,-2-2 0,0-2 0,-6-1 0,2-1-566,-2 0 693,-2 1 0,-2-1 0,0 1 0</inkml:trace>
  <inkml:trace contextRef="#ctx0" brushRef="#br0">2576 402 7714,'10'0'-758,"0"0"1072,-4 0-201,-5 0 1,9 0-49,-4 0 1,2-3-1,5 0 1,-1-3 2,2 2 0,1 2 0,3 2 0,-1 0-84,0 0 0,0-2 0,1-2 1,0-2-36,-1 3 1,6 0-1,0 3 1,-2 0 41,-1 0 1,-3 0-1,0 0 1,1-1 2,0-5 1,-1 4 0,0-4-128,1 4 1,-7 2 0,1 0-280,1 0 184,-5 0 0,0 2-469,-8 4 697,0-4 0,-8 5 0,-1-7 0</inkml:trace>
  <inkml:trace contextRef="#ctx0" brushRef="#br0">2907 262 6028,'-7'-10'303,"4"1"63,-2 3-57,3 4-118,2-5 0,-2 7-27,-4 0 1,4 1 0,-4 5 1,2 4-54,-1 7 1,3 0 0,-4 1-121,4 0 1,2-1-1,0 0 1,0 0-18,0 1 0,6 0 0,0-1 12,-3 0 0,0 0 0,-2 1 0,4 0-47,0-1 1,1-5 0,-6-1-255,0 3 1,0 1-18,0 3 0,-6-7-475,1 1 806,-1-8 0,-2 3 0,-2-7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05"/>
    </inkml:context>
    <inkml:brush xml:id="br0">
      <inkml:brushProperty name="width" value="0.08571" units="cm"/>
      <inkml:brushProperty name="height" value="0.08571" units="cm"/>
    </inkml:brush>
  </inkml:definitions>
  <inkml:trace contextRef="#ctx0" brushRef="#br0">0 140 7664,'10'2'-352,"-4"4"486,-4 5 1,0 3-1,1-1 1,3-1-54,-2 2 0,0 1 1,0 2-1,2 1-66,-2-1 0,-2 1 1,0-1-1,2 2-74,2 5 0,-1-5 0,-5 4 0,0-3-178,0-3 1,0 0 0,0 1 67,0-1 0,0 1 1,0-1-19,0 0 0,-2-7 1,-1-2 186,-3 0 0,-8-7 0,4 7 0</inkml:trace>
  <inkml:trace contextRef="#ctx0" brushRef="#br0">18 157 7999,'11'-11'-368,"1"-1"0,0 3 243,5-3 0,-5 2 1,-1 6 92,3-2 1,1-5 0,3 5 147,-1 2 1,1 2 0,-1 2-19,0 0 0,-5 0 0,0 0-57,1 0 0,3 0 0,1 0-68,0 0 1,1 2 0,-1 2-4,1 2 0,-1 8-15,0-3 0,-7 5 1,-2-1-1,-2-1 3,0-3 1,-1 1 0,-5 5 26,0 1 0,-2-3 0,-1-1 0,-6-4 13,0-3 0,3 7 0,-6-5 0,-1 3 29,-2 0 0,-3-9 1,1 5-1,-1-2 8,1 0 1,0 1 0,-1-3-1,1 2 4,-1-2 1,1-2-1,0-2 1,-1 0-52,1 0 0,5 5 0,0 1 1,-1-2-201,-3-2 0,-1-2-532,0 0 744,7 0 0,2-7 0,8-3 0</inkml:trace>
  <inkml:trace contextRef="#ctx0" brushRef="#br0">1219 1 7934,'-11'0'-302,"-1"0"1,6 0-1,-6 0 1,-1 0 371,-3 0 1,-1 0 0,0 0 0,1 2 18,5 4 1,-5-5-1,5 7 1,-5 0-20,-1 4 1,1-3-1,2 3 1,3-1-12,-2-1 0,-1 6 0,0-5 1,3 5-13,-3 1 1,4 0-1,-1 1 1,-1-1 8,2 1 1,-3-1 0,5 0 0,1 1-7,-1-1 1,2 3 0,6 1 0,0 2-51,0-2 0,0-1 1,0-3-1,0 1-20,0-1 0,0 0 0,0 1 0,2-3-59,4-3 1,1 3 0,7-5 0,-2 1 11,1 1 0,-3-6 0,1 3 0,3 0-630,2-6 1,1 5 696,0-2 0,9 0 0,1-6 0</inkml:trace>
  <inkml:trace contextRef="#ctx0" brushRef="#br0">1341 88 7486,'0'9'-264,"0"1"418,0-4 0,0-2-65,0 8 0,0-1 0,0 6-95,0 1 0,0-1 1,0 1-57,0-1 1,0 0 0,0 1 60,0-1 1,0 1-1,0-1 5,0 1 0,2-9 1,1-1-2,3 0 0,2-6 0,-2 3-3,6-3 0,-3-2 1,3 0 9,1 0 0,3 0 0,1 0 0,1-2 0,-1-3 1,0 3 0,1-4 0,-1 4 9,1 2 0,-1 0 1,0-2-7,1-4 0,5 4 1,1-4-57,-3 5 1,-2 1 0,-2 0 0,1 0-106,-1 0 0,-5 0 1,-1 0-171,3 0 1,-5 0-274,3 0 590,-8 0 0,4 0 0,-8 0 0</inkml:trace>
  <inkml:trace contextRef="#ctx0" brushRef="#br0">1672 192 7298,'0'18'76,"0"-1"0,0 0 7,0 1 0,0-1 0,0 1-18,0-1 1,0 1-1,0-1 1,0 0-27,0 1 0,0-1 1,0 1-1,1-1-50,5 0 0,-4 1 0,4-1 0,-4 1-50,-2-1 0,0-6 0,0 1-97,0 2-1008,0-7 1166,0 9 0,-8-22 0,-1 4 0</inkml:trace>
  <inkml:trace contextRef="#ctx0" brushRef="#br0">1985 18 7786,'17'0'-252,"1"0"1,-1 0-1,0 0 1,1 0 350,0 0 1,-1 0-1,0 0 1,0 0 47,1 0 0,0 0 0,-1 0 0,0 0-64,0 0 1,7 8-1,1 2 1,2 1-32,4 1 0,-4 1 1,2 8-1,0 3-14,-2-3 1,-2 0-1,-8 0 1,1 3-1,0-3 0,-7 6 0,-1 0 0,-3 3-68,-2-2 0,-4-1 0,-1 5 0,0-5-10,0-3 0,-1 6 1,-5-6-1,-4 2-65,0-1 0,-11 4 1,4-6-1,-3-2-24,1-1 1,-7-3 0,-1 1-1,-1-3-20,-1-3 0,2 1 149,-3-7 0,-3 8 0,6-4 0</inkml:trace>
  <inkml:trace contextRef="#ctx0" brushRef="#br0">2994 210 7191,'-9'0'216,"3"0"-51,12 0 0,3 0-122,9 0 0,-1 0 0,1 0 0,-1 0-22,0 0 1,1 0 0,-1 0 0,1 0-6,-1 0 0,1 0 0,-1 0 0,0 0-82,1 0 0,-1 0 1,2-3-1,2 0-49,3-3 0,-1 0 0,-5 6-33,-1 0 0,0 0 1,-1-2-44,-5-3 1,5 3-231,-5-4 22,-2 4 399,-2 2 0,1-8 0,1-2 0</inkml:trace>
  <inkml:trace contextRef="#ctx0" brushRef="#br0">3151 88 7969,'0'17'81,"0"1"1,0-1-1,2-1-130,4-5 1,-2 5 0,6-5 0,-3 5 31,-3 1 1,0-5 0,-1-1 0,3 3-43,-2 1 0,-2 3 0,-2-1 0,0 1-102,0-1 1,0 0 0,-2-1 0,-2-2-18,-2-3 1,-1 1 0,3 5 177,-2 0 0,-7 1 0,3-1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04"/>
    </inkml:context>
    <inkml:brush xml:id="br0">
      <inkml:brushProperty name="width" value="0.08571" units="cm"/>
      <inkml:brushProperty name="height" value="0.08571" units="cm"/>
    </inkml:brush>
  </inkml:definitions>
  <inkml:trace contextRef="#ctx0" brushRef="#br0">1 175 6924,'17'0'132,"1"0"1,-6 0-1,-1 0-88,2 0 0,-3 0 0,2 0-10,2 0 0,1 0 0,3 0-38,-1 0 1,0 0 0,0-2 0,3-2 20,3-2 1,-3 1-1,3 3 1,-4-2 44,-1-2 1,-1 0 0,0 6 1,0 0-96,1 0 1,-6 0 0,0 0-175,1 0 1,-4 0 112,3 0 0,-1 0-342,7 0 0,-6 0-110,0 0 545,-9 0 0,5-8 0,-8-1 0</inkml:trace>
  <inkml:trace contextRef="#ctx0" brushRef="#br0">315 1 6999,'-9'10'120,"8"-1"4,-5-3 1,-2 4-54,2 7 1,0-5 0,6-1-44,0 3 0,6-5 1,0 3-3,-2 2 1,0 1 0,0 3 0,2-1-30,-3 0 1,0 1 0,-3-1-88,0 1 0,0-1 0,0 0 0,0 1-63,0-1 0,0-5 1,0-1-1,-3 1-591,-3-2 744,5 5 0,-7-13 0,8 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39"/>
    </inkml:context>
    <inkml:brush xml:id="br0">
      <inkml:brushProperty name="width" value="0.08571" units="cm"/>
      <inkml:brushProperty name="height" value="0.08571" units="cm"/>
    </inkml:brush>
  </inkml:definitions>
  <inkml:trace contextRef="#ctx0" brushRef="#br0">0 87 7716,'18'0'64,"-1"0"1,1 0-1,-1 0 19,1 0 1,4-5 0,4-1 0,1 2 0,4 2-17,2 2 0,2-6 0,-1 1 0,1 1-41,0 2 0,6-4 1,-1 0-1,1 2 18,1 2 0,-5-4 0,6 0 0,-4 3 4,2 1 1,5 2 0,-3 0 0,-1 0-4,1 0 0,-3-6 0,-4 0 0,-2 2-61,1 2 1,0 2 0,-2 0 0,-4 0 1,2 0-1,-8 0 1,-2 0-1,-1 0-20,-3 0 0,-5 0-1365,-1 0 774,-7 8 1,2 2 625,-12 7 0,-11 1 0,-10-1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40"/>
    </inkml:context>
    <inkml:brush xml:id="br0">
      <inkml:brushProperty name="width" value="0.08571" units="cm"/>
      <inkml:brushProperty name="height" value="0.08571" units="cm"/>
    </inkml:brush>
  </inkml:definitions>
  <inkml:trace contextRef="#ctx0" brushRef="#br0">33 53 7941,'0'-10'-389,"2"0"419,4 5 0,-3 3 0,9-4 0,2 2 67,2-2 0,1 5 0,0-5 0,0 4-2,1 2 0,0 0 0,-1 0 1,0 0-52,0 0 0,1 0 0,0 0 0,-1 0-111,0 0 0,0 0 50,1 0 0,-3 8-140,-3 3 0,-4 5 1,-8 1 6,0 0 1,-2-5-1,-2-1 1,-4 3 89,-1 2 1,-1-5 0,-4 1-1,2-1 19,-1-1 0,-2 6 7,-2-5 1,5 2 0,2 2 350,2-4-231,2-7 1,9 3-28,2-7 1,5 0-1,8 0 1,-1 0 1,0 0 0,0 0-6,1 0 1,0 0-1,-1 0-42,0 0 0,-5 6 1,-3 2-15,-1 1 1,4-3-1,-6 6-2,-3 2 1,0-4-1,-3 1-36,0 2 1,0 3 0,0 1 28,0 1 1,-3-6-1,-3-3 28,-5-1 0,-5 3 1,-1-3-1,0 0 37,0-1 0,-1-1 0,0-6 0,1 0-8,0 0 1,0 6 0,-1 0-1,0-2 0,1-2 0,0-2 0,0 0 15,-1 0 0,0 0 0,1 0-71,0 0 0,0 0 1,-1 0-119,0 0 0,7 0 0,-1 0-118,-1 0-519,5 0 0,2 0 764,12 0 0,4 0 0,7 0 0</inkml:trace>
  <inkml:trace contextRef="#ctx0" brushRef="#br0">972 88 7804,'0'-10'-84,"-2"2"171,-4 8 1,-3 0-29,-9 0 0,1 2 0,-1 2 45,1 2 0,6 2 0,-1-2-28,-2 5 0,4-1 1,1 2-1,-1-1-23,1-1 1,4 5 0,-2-3 0,1 3-115,1 3 0,-1-1 0,6 0 61,0 1 1,0-1-1,0 1-26,0-1 0,0 0 16,0 1 1,1-1 0,4 1 7,0-1 0,3-7 0,-3-2 24,7-1 1,3-3-1,3 6-46,0-3 0,-1-1 0,0-6 0,1 0-15,-1 0 1,1 0 0,-1 0 0,0 0 17,1 0 1,-1-2-1,1-2-17,-1-2 0,0-5 0,-1 4 42,-4-3 0,1 4 0,-7-5 53,-3-3 0,0 4-10,-3-2 1,-6 6 0,-2-3 0,-2 1-10,-3 4 0,-3 2 0,-1 2 0,0 0-27,-1 0 0,1 0 1,-2 2-1,-3 2-112,-1 2 0,0 5 0,4-2 1,-3 0 43,-1 5 57,-8 1 0,11 10 0,-4 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38"/>
    </inkml:context>
    <inkml:brush xml:id="br0">
      <inkml:brushProperty name="width" value="0.08571" units="cm"/>
      <inkml:brushProperty name="height" value="0.08571" units="cm"/>
    </inkml:brush>
  </inkml:definitions>
  <inkml:trace contextRef="#ctx0" brushRef="#br0">35 105 7703,'0'10'169,"0"-2"-95,0-8 130,0 0-134,8 0 0,-4-3-74,8-2 1,-3-5-62,3-7 0,1 5 1,-7 1-21,-2-3 0,-2 5 126,-2-3 1,0 6-41,0-6 72,0 9 1,2-5-67,4 8 1,-5 8 34,5 3 0,-4 5 0,-2 1-26,0 0 1,0 1 0,2-1 1,4 1 0,-4-1 0,3 0 0,0 1-98,0-1 0,-3 1 1,4-1-81,-4 0 1,0-1 0,2-3-407,2-1 311,-1 0 1,-5 0 254,0-1 0,0 1 0,0 5 0</inkml:trace>
  <inkml:trace contextRef="#ctx0" brushRef="#br0">0 471 7911,'18'0'189,"-1"-2"1,1-2-85,-1-2 0,0 0 1,1 6-36,-1 0 0,1 0 0,-1 0 1,0 0-183,1 0 1,-1 0 0,1 0 0,-1 0-74,0 0 0,-5 0 1,-1 0-394,3 0 1,2 0 577,1 0 0,-7 8 0,-3 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37"/>
    </inkml:context>
    <inkml:brush xml:id="br0">
      <inkml:brushProperty name="width" value="0.08571" units="cm"/>
      <inkml:brushProperty name="height" value="0.08571" units="cm"/>
    </inkml:brush>
  </inkml:definitions>
  <inkml:trace contextRef="#ctx0" brushRef="#br0">0 1 7094,'10'0'437,"0"0"-360,-4 0 0,-5 2-48,5 4 0,-2-4 1,0 5 48,2 1 0,7-6 0,-1 4-9,3-4 1,-3-2-1,-1 0 1,3 0-56,2 0 1,1 0-1,0 0-97,0 0 1,1 0 0,0 0-136,-1 0 1,0 0 0,0 0-176,1 0 1,0 0 91,-1 0 1,-5 6 300,-1 0 0,-7-1 0,4-5 0</inkml:trace>
  <inkml:trace contextRef="#ctx0" brushRef="#br0">104 227 8016,'10'0'-1387,"-2"0"2003,-8 0-422,8 0 1,-1 2 0,7 2 0,-2 2-222,1-2 0,2-2 1,3-2-125,0 0 1,5 0 0,0 0 0,-2 0 159,-1 0 1,-1 0-10,4 0 0,4 7 0,8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17"/>
    </inkml:context>
    <inkml:brush xml:id="br0">
      <inkml:brushProperty name="width" value="0.08571" units="cm"/>
      <inkml:brushProperty name="height" value="0.08571" units="cm"/>
    </inkml:brush>
  </inkml:definitions>
  <inkml:trace contextRef="#ctx0" brushRef="#br0">261 383 7807,'10'-17'-503,"0"5"478,-4 1 1,-3 1 0,7-3 182,-2 1 1,-2 6 31,-6-6 1,0 1 146,0-6 1,-3 7-283,-2 4 1,1 4 0,-8 2-98,-1 0 1,-3 0 0,-3 0 70,-4 0 1,-2 2-1,-5 2 1,8 2-89,2-2 1,3 5-1,-1 1 39,1 0 0,6 3 1,1-5-1,0-1-12,0 2 0,7 4-18,-3-2 1,3 5-22,3 1 1,0-5-2,0 0 0,3-9 67,3 3 0,3-4 18,9-2 1,-1 0-1,0 0-3,1 0 1,-1 0-1,1 0-6,-1 0 1,0 0-1,1 0-4,-1 0 1,1 0 0,-1 0-3,0 0 0,1 6 0,-1 0-18,1-2 0,-1 3 0,0-1 0,-1 0-51,-4 2 1,3-6-1,-5 5 31,-1 1 1,7 2-14,-5 7 0,-3 1 12,-2-1 0,-4 0 1,-2 1 20,0 0 0,-2-7 0,-4 0 24,-5 3 1,-3-5-1,1 1 1,1 0-19,-2 0 1,-1-4 0,-3 3 105,1-1 0,0 4 0,-1-7 0,1-1-44,-1-2 1,1-2 0,0 2 0,-1 2-44,1 1 0,-1 1 1,1-6-1,0 0 13,-1 0 0,1 0 0,-1 0 19,1 0 0,1-1 0,3-4-5,1 0 1,6-7 0,-3 5-16,1-3 0,2 4-25,6-5 0,0 5 105,0-6 0,0 0-63,0-5 0,6 5 0,2 3 9,1 1 0,-5-6-32,2 3 0,2 1 3,-2-2 0,6 7 0,-5-5 6,3 2 0,-4-3 1,3 3 43,-1-1 0,0 5 1,-5-4-13,3 0 1,2 6 0,-4-6-22,2 1 0,7 3-51,-1-8 1,-2 8 0,0-3-286,-3-1 0,1 6-31,-2-4 0,-5 2 1,7 1 335,0-3 0,-6-8 0,6 4 0</inkml:trace>
  <inkml:trace contextRef="#ctx0" brushRef="#br0">679 0 7770,'12'0'-75,"-1"0"0,1 0 0,5 0 248,1 0 0,-1 2 0,1 2-63,-1 2 1,0 2 0,1-5-85,0 3 1,-3 2 0,-2-4 0,-1 4-39,2 2 0,1-4 0,3 3 0,-3 0-30,-3 1 0,3 0 0,-3 3 1,1-1-6,-2 2 1,3 1-1,-6 1 1,0-3 30,-1-2 1,1 1 0,-4 6 0,2-1 13,-2 1 1,-3-1 0,-1 3 0,0 1 25,0 2 1,0 0 0,0-6 0,0 1-3,0-1 0,0 6 1,0 0-1,0-1-11,0-3 1,-5-1 0,-1-1 0,2 3-1,2 3 0,-4-4 0,1 4 0,-1-4 12,-2-1 1,4 0-1,-6-1 1,1-2 17,-1-3 1,4 4 0,-6-5-1,1 5 24,1 1 0,-5 0 0,3-1 1,-1-3 5,1-1 1,-3-3 0,3 5-15,-3-2 0,-2-2 0,1 3 0,2-4 33,2-1 0,7 0 1,-7-4-111,-1 2 1,-1 1 0,1-3 23,1 2 1,3 2 0,-5-4-288,2 1 0,6 1 0,-4-4-513,3 4 0,-1-4 796,2 4 0,-3-5 0,-9-1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41"/>
    </inkml:context>
    <inkml:brush xml:id="br0">
      <inkml:brushProperty name="width" value="0.08571" units="cm"/>
      <inkml:brushProperty name="height" value="0.08571" units="cm"/>
    </inkml:brush>
  </inkml:definitions>
  <inkml:trace contextRef="#ctx0" brushRef="#br0">18 209 7550,'-9'2'-818,"3"4"1281,4-4-46,2 6-7,0-8-81,0 0-265,8 0 0,-5 0 0,9 0-27,2 0 0,1 0 0,2 0 29,1 0 1,5-6-1,1 0 1,-3 2-14,-2 2 1,4-4 0,2 0 0,1 3-42,-2 1 1,6-4 0,-6 0-1,3 2-28,5 2 1,-5 1-1,0-3-90,-2-2 63,-2 0 1,-5 6-1,-1 0 1,0 0 0,1 0 0,-3 2-1061,-3 4 96,-4-4 454,-8 13 553,-8-5 0,-2 0 0,-7-3 0</inkml:trace>
  <inkml:trace contextRef="#ctx0" brushRef="#br0">332 18 6650,'0'-10'291,"0"2"1,-2 8-148,-4 0 0,4 2-38,-4 4 1,4 4-8,2 7 1,0 1-1,0-1 33,0 0 1,0 1 0,0-1-14,0 1 1,0-1 0,0 0-77,0 1 1,0-1 0,0 1 0,0-1-22,0 1 0,0-7 1,0 0-1,0 3-41,0 2 1,0 1 0,0 1 22,0-1 1,0 0 0,0 1-90,0-1 0,0 1 80,0-1 0,0 0-48,0 1 0,0-6-347,0-1-480,0-7-210,0 11 1090,0-12 0,0 4 0,0-7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46"/>
    </inkml:context>
    <inkml:brush xml:id="br0">
      <inkml:brushProperty name="width" value="0.08571" units="cm"/>
      <inkml:brushProperty name="height" value="0.08571" units="cm"/>
    </inkml:brush>
  </inkml:definitions>
  <inkml:trace contextRef="#ctx0" brushRef="#br0">1 105 8162,'0'-10'-824,"0"1"948,0 3-32,0-4 0,1-5 1,5 1-36,6 2 0,3 6 0,3-3-40,0 1 1,-1 2-1,0 6-65,0 0 82,1 0 0,0 0 0,-1 0 13,0 0 0,0 0-134,1 0 0,-3 8 0,-3 4 0,-4-3 0,-8 3 58,0 2 0,-2 1 0,-2 2 6,-2 1 1,-8-7 0,5 1 0,-3-1-28,1-2 0,-1 7 0,-5-7 0,1 3 25,5-1 0,-5-5 0,5 4 33,-5-2 0,5-2 0,1-4 204,2 3-9,3-3-173,5 6 0,7-8 1,4 0-1,5-2 35,1-4 1,1 4 0,0-3-1,-1 3 69,0 2 1,0 0 0,1 0-111,0 0 0,-1 0 1,0 0-1,0 0 34,1 0 1,0 0-1,-1 0-239,0 0 1,0 6-118,1 0 0,0 1 0,-1-3-239,0 2 0,-5 0 537,-1-6 0,1 0 0,6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49"/>
    </inkml:context>
    <inkml:brush xml:id="br0">
      <inkml:brushProperty name="width" value="0.08571" units="cm"/>
      <inkml:brushProperty name="height" value="0.08571" units="cm"/>
    </inkml:brush>
  </inkml:definitions>
  <inkml:trace contextRef="#ctx0" brushRef="#br0">1 262 7391,'0'-10'308,"0"3"116,0-1-269,0 6 80,0-5-400,0 7 177,8 0 1,-5 0 0,9 0 75,2 0 1,-4 0 0,1 0-47,2 0 0,3 0 0,1 0-10,1 0 0,-1-3 0,1 0 0,-1-3-9,0 2 0,1 2 1,-1 2-1,1-2-25,-1-4 0,6 5 0,1-5 1,-3 3 2,-2 3 1,-2 0 0,1 0 0,-1 0-54,1 0 0,-7 0 0,1 0-215,2 0 1,1 0 53,3 0 1,-7 0-568,0 0-79,1 0 859,-2 0 0,-3 0 0,-7 9 0,0 0 0</inkml:trace>
  <inkml:trace contextRef="#ctx0" brushRef="#br0">279 1 7001,'0'11'286,"0"1"0,0-6 0,0 6-197,0 1 1,6 3 0,0 1 3,-2 0 1,-2 1 0,-2 0-67,0-1 0,0 0 0,0 0 1,0 1-1,0 0 32,0-1 0,0 0 1,0 0-1,0 1-47,0 0 0,0-1 0,0 0 0,0 0-4,0 1 1,0 0-1,0-1-43,0 0 0,0 0 1,0 1 14,0 0 0,0-7-201,0 1-249,0-1-147,0-1-212,0-3 373,0-7 456,0 0 0,0-7 0,0-3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46"/>
    </inkml:context>
    <inkml:brush xml:id="br0">
      <inkml:brushProperty name="width" value="0.08571" units="cm"/>
      <inkml:brushProperty name="height" value="0.08571" units="cm"/>
    </inkml:brush>
  </inkml:definitions>
  <inkml:trace contextRef="#ctx0" brushRef="#br0">0 18 7523,'17'0'-31,"-5"0"140,-1 0 0,1 0 0,6 0-13,-1 0 1,1 0 0,-1 0 0,3 0-32,2 0 0,0 0 0,5 0 0,0 0-43,0 0 1,4 0 0,8 0 0,3 0 40,3 0 0,-5 0 0,7 0 0,-1-2 16,-2-4 1,5 4 0,-7-4 0,1 4-29,0 2 1,-3 0 0,-5 0 0,0 0-42,-1 0 1,2 0 0,-2 0-1,-1 2-108,-4 4 0,-2-4 1,-6 6-1,3-3-15,-3 1 0,-3 2 0,-5-4-313,-2 2 127,-7 7 1,10-8-318,-8 6 0,0-5 616,-6 5 0,-8-7 0,-2 4 0</inkml:trace>
  <inkml:trace contextRef="#ctx0" brushRef="#br0">261 383 7055,'2'-11'75,"4"1"18,5 2 0,5 1 0,1 3 0,1-2-60,-1 2 1,1 2 0,-1 2 0,0 0-22,1 0 1,-1 0 0,1 0 0,-1 0-51,0 0 1,-5 0-1,-3 2 31,0 4 0,-3-2 1,-6 7-73,0 3 1,0-5 0,-3 1-1,-3 0-36,-5 0 0,-5-1 0,-3 5 0,-2-4 63,-2-3 1,-1 5 0,9-4 0,1-1 27,3 1 0,1 0-15,-1-2 203,3-5 0,10 8 0,4-9-104,5 0 1,5 0-1,1 0 1,0 0-18,1 0 0,5-6 0,0 0 11,-1 2 1,-3 2-1,-4 4 10,-3 4 0,3-2-49,-3 7 1,-3-1-1,1 3-28,-2-1 0,-2-1 0,-6 7-108,0 0 136,0-9-69,0 6 38,0-5 1,-2 6-1,-2-3 1,-4-3 7,-2-2 1,-1 5 0,-6-3 13,0 0 1,-1-1-1,0-5 1,1 2 48,0-2 0,-1-3 0,1-1 1,-1 0-27,1 0 1,0 0 0,-1 0 0,1 0 39,-1 0 0,3-1 1,1-3-1,3-2 7,-3 2 1,5-4-1,-3 1-258,-2-3-442,7 6 271,-1-3 1,10 7 0,4 0 352,6 0 0,3 0 0,2 0 0</inkml:trace>
  <inkml:trace contextRef="#ctx0" brushRef="#br0">1114 314 7233,'0'-10'561,"-2"2"-538,-4 8 1,2 0-1,-7 0 35,-2 0 1,-3 6-1,0 2-64,5 2 0,-5-7 0,6 5 0,-1-2 13,-1 0 1,7 7 0,-7-1 5,-2 3 0,1 3 1,-1-1-38,3 1 1,5-1 0,-4 0 0,3 1 22,2 0 0,4-7 0,1 0-11,0 3 1,0 1 0,0 3 7,0 0 0,7-7 0,5-1 3,3-3 1,-3 5 0,0-4 21,1 1 0,3-5 1,1 4-10,0 0 1,1-7 0,0 5-12,-1-3 1,6-3 0,0 0 0,-2 0-55,-1 0 1,-3-3-1,0 0 1,1-5-10,0-2 0,-1 4 0,0-6 49,1-1 0,-7 4 15,1-3 0,-8 1 34,1-7 0,-10 6-23,-7 0 1,-3 9 0,-3-3-1,1 4 17,0 2 1,-1 0 0,0 0-1,1 0-129,0 0 0,-3 8 0,-1 1 0,-2 3-72,2 0 0,2 0 1,1 3 170,0-3 0,-6 11 0,-3-4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57"/>
    </inkml:context>
    <inkml:brush xml:id="br0">
      <inkml:brushProperty name="width" value="0.08571" units="cm"/>
      <inkml:brushProperty name="height" value="0.08571" units="cm"/>
    </inkml:brush>
  </inkml:definitions>
  <inkml:trace contextRef="#ctx0" brushRef="#br0">18 36 8832,'0'17'331,"-2"1"-482,-4-1 0,4 0 0,-4 1 78,4 0 0,2-1 1,0 0 74,0 0 0,0-5 27,0 0 12,8 0 1,2 3 13,7-3 0,1-5 7,-1-7-46,0-7-67,1 4 72,-9-4-13,7 7 24,-6-8-17,7 6 0,0-5 8,1 7 0,-7 0 22,1 0-23,0 0-25,5 0 0,0 0 0,1 0 0,-1 0 0,1 0-145,-1 0 1,1 0-315,-1 0 0,0 0-630,1 0 328,-9-9 764,-1 8 0,-16-15 0,-1 6 0</inkml:trace>
  <inkml:trace contextRef="#ctx0" brushRef="#br0">296 1 7320,'0'17'648,"0"1"-532,0-9 30,0 7-117,0-14 0,0 7 0,0-3 0,0 6 26,0 3 1,0-3-1,0 0 1,0 1 113,0 3-139,0 1 29,0 0 1,0 1-22,0 0 0,0-1 1,0 0-125,0 0 146,0 1-10,0 0-202,0-1 191,0-7 5,0-3-160,0 1-472,0-6-152,0 14 431,0-15-219,0 7 528,0-8 0,0 0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52"/>
    </inkml:context>
    <inkml:brush xml:id="br0">
      <inkml:brushProperty name="width" value="0.08571" units="cm"/>
      <inkml:brushProperty name="height" value="0.08571" units="cm"/>
    </inkml:brush>
  </inkml:definitions>
  <inkml:trace contextRef="#ctx0" brushRef="#br0">261 35 7622,'0'-10'-129,"6"1"0,2 5 246,1-2 1,3 0 0,6 6-21,-1 0 1,0 0 0,3 0 0,1 0-44,2 0 1,0 0-1,-6 0 1,1 0-8,0 0 1,1 0 0,2 0-155,2 0 1,1 0 35,-7 0 0,-5 7 49,-1 5 1,-9 4-1,0 1-21,-6 1 1,-7-7 0,3 1-1,-2-1 28,-4-1 1,-1 3 0,-2-4 10,-1 0 1,1-5 0,0 1 3,-1-2 1,6-3 28,1 0-18,7 0 0,-2-3-8,12-2 0,3 3 0,9-4 16,0 4 0,-1 2 0,0 0 0,1 0 14,-1 0 1,1 0-1,-1 0-25,0 0 0,-1 2 1,-3 2-10,-1 2 1,-8 2 0,4-4-1,-2 3 2,-1 3 0,1-4 0,-6 5-9,0 3 0,0-5 1,0 3 40,0 2 1,-2-4 0,-4-1 15,-6-1 1,-3 3 0,-2-5 0,-1-2-10,1-2 0,0 3 0,-1 1 1,1-2-13,-1-2 0,1-2 0,0 0 0,-1 2-111,0 4 1,1-4 0,0 4 0,0-4-542,-1-2 0,6 0-245,1 0 869,7 0 0,-11 7 0,5 3 0</inkml:trace>
  <inkml:trace contextRef="#ctx0" brushRef="#br0">0 627 8290,'17'0'-250,"-7"0"0,6 0 257,-5 0 1,5 0-1,1 0 88,0 0 0,1 0 0,0 0 1,-1 0 1,0 0 1,6 0 0,3 0 0,1 0-1,4 0 1,-4 0-1,2 0 1,2 0-30,2 0 0,0 0 0,-3 0 1,0 0-78,0 0 1,3-2 0,2-2-1,0-2-24,0 2 0,-2 2 0,-3 2 0,0 0-27,0 0 0,-4 0 1,-3 0-1,-4 0-320,-1 0 1,-1 0-225,0 0 1,-1 2-312,-5 4 915,-3-4 0,-16 6 0,-1-8 0</inkml:trace>
  <inkml:trace contextRef="#ctx0" brushRef="#br0">157 905 8281,'17'-7'50,"-5"4"0,-1-3 0,3 5-21,2 1 0,1-2 0,0-2 0,0-2-47,1 2 0,1 3 1,3 1-51,1 0 1,0 0 0,-8 1-182,-3 5 0,2-2 141,-8 8 0,-2-1 0,-10 6 37,-6 1 0,-3-6 0,-5-3 1,-1 1 55,-2 0 0,0-5 0,5 5 39,0-2 1,1 3 0,2-3-33,3 2 32,5-7 1,8 6 41,5-9 0,4 0 0,7 0 60,0 0 1,1 0-1,0 0-67,-1 0 1,0 0 0,0 0 15,1 0 0,0 0 0,-3 1 8,-3 5 1,3-4-106,-3 4 0,1 3 44,-1 3 1,-4-2 0,-8 1-15,0 3 1,0 2 0,-3-1-126,-2-3 1,-3 3 0,-6-6 0,3 1 115,-2-4 0,-3 2 1,-1-2-1,-1 0 54,0 1 1,1-5 0,0 4-1,0-4 77,-1-2 1,0 0 0,1 0-1,0 0-64,0 0 1,5 0 0,0 0-1,0-2-11,3-4 0,-6 4-454,3-4-690,4 5 409,1 1 1,8-3 679,5-3 0,11 5 0,10-7 0</inkml:trace>
  <inkml:trace contextRef="#ctx0" brushRef="#br0">975 835 8105,'0'-9'56,"0"1"1,-2 8 150,-4 0 1,2 0-142,-7 0 0,5 0 1,-5 0-110,-3 0 0,-2 6 1,-1-1-1,1 1 15,5 2 0,-5-4 0,7 8 0,-3 0 38,0-3 1,1 6 0,-5-3 10,5 3 0,-2 3 0,7 0 13,2-1 1,2 0 0,2 0 14,0 1 1,0-6-1,0-1-22,0 2 1,0 3-4,0 1 1,0-5-1,2 0-28,3 1 0,5 3-16,7 1 1,1-1 0,-1-3-39,1-1 0,-1-9 0,1 3 1,-1-3 0,0-3 1,1 0 27,-1 0 0,1 0 1,-1-3 24,0-3 0,-1 3 0,-2-7 1,-5 1-11,-1-1 0,-1 4 1,-3-6 90,2-1 1,0-2 6,-6-3 0,0 6-34,0 1 1,-8 5 0,-3-4-9,-5 3 1,-1 1-1,-1 6 1,1 0-19,0 0 0,-1 1 0,-1 4 1,-3 0-119,-1 0 1,0 2 0,6 1 0,-1 1-260,1 5 0,-1-4 0,1-1 0,2 1 353,3 0 0,-3 1 0,5 6 0</inkml:trace>
  <inkml:trace contextRef="#ctx0" brushRef="#br0">1532 453 7098,'12'0'133,"-1"0"1,1 0 0,5 0-38,0 0 0,1 0 1,0 0-74,-1 0 1,0 0-1,0 0 1,1 0 29,0 0 0,-1 0 1,0 0-1,3 0-100,3 0 1,-4-6-1,6 0 1,-2 0 52,1-2 1,1 6 0,-4-5 0,2 1-25,-2 0 0,-1 0 1,-3 6-1,1 0-141,-1 0 1,-5 0-1,0 0-412,1 0-94,-5 0 257,-1 0 408,-7 0 0,0 0 0,0 0 0</inkml:trace>
  <inkml:trace contextRef="#ctx0" brushRef="#br0">1775 261 7684,'0'-17'202,"0"7"1,0 4-101,0 12 0,6-2 1,0 8-1,-2 1-70,-2 2 1,-2 3 0,2-1 0,2 1-23,2-1 0,0 2 0,-6 2 0,1 3-59,5-3 1,-4 4 0,4-2-1,-4-1-46,-2-3 0,0 4 1,0 0-1,0-1-42,0-3 1,0-1 0,0-1-232,0 0 1,2 1 367,3 0 0,-2-9 0,4-1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0:58"/>
    </inkml:context>
    <inkml:brush xml:id="br0">
      <inkml:brushProperty name="width" value="0.08571" units="cm"/>
      <inkml:brushProperty name="height" value="0.08571" units="cm"/>
    </inkml:brush>
  </inkml:definitions>
  <inkml:trace contextRef="#ctx0" brushRef="#br0">1 105 8243,'0'-9'-1172,"0"1"1309,0 8 1,0 0 0,0-8-63,0 6 56,0-6 1,8 8-322,-6 0 302,5 0 1,-7 0 199,0 0-187,8 0 1,2 0-50,8 0 1,-1 0 0,0 0 0,0 0-52,1 0 0,0-1 0,0-3-111,6-2 162,-5 0-20,14 6 4,-6 0-9,0 0 8,6 0-219,-6-8 8,0 6 148,6-5 219,-6 7-201,8 0 10,0 0-20,-1-8 104,-6 6-83,13-6 0,-20 8 9,27 0 110,-27 0-102,20 0 3,-14 0-7,8 0 13,-8 0 21,6 0-26,-14 0-161,6 0 169,0 0-11,-5 0-195,5 0 177,-8 0 8,1 0-15,-1 0-197,0 0-20,-7-8 214,6 7-32,-7-7-408,9 8 58,-9 0 1,7 0 0,-5 0-725,5 0 1091,-6 0 0,5 0 0,-5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1:00"/>
    </inkml:context>
    <inkml:brush xml:id="br0">
      <inkml:brushProperty name="width" value="0.08571" units="cm"/>
      <inkml:brushProperty name="height" value="0.08571" units="cm"/>
    </inkml:brush>
  </inkml:definitions>
  <inkml:trace contextRef="#ctx0" brushRef="#br0">18 71 7460,'-9'0'980,"1"-3"-938,8-3 0,8 5 0,3-7 0,5 2 28,1 0 1,1 0 0,-1 6 0,0 0-99,1 0 1,5 0-1,0 0 1,-2 0-29,-1 0 1,-3 0-1,1 0-13,-1 0-161,0 0 143,-7 8 1,4-4 0,-8 8 48,-3 1 1,-6-3 0,-6 2-37,0 1 0,-3 2 1,-5 1 60,0-5 1,-1 3-1,3-6 22,3 2 0,-3-6-24,3 1 144,4 5-109,1-8 0,8 4 1,5-10-28,6-2 0,3 0 0,3 6 9,-1 0 1,1 0 0,-1 0-48,0 0 0,1 0 42,-1 0 1,-1 8 9,-4 4 0,1-3-1,-8 3 0,1 0-5,-6 5 1,0 0 0,-1-1-2,-5-5 0,2 3 0,-6-6 0,1-1 89,-1 1 0,-2 4 1,-5-7 6,-1 0 0,1 2 0,-2-1 1,-2-2-29,-3-3 1,1-1-1,6 3-15,-1 3 1,1-5 0,-1 5-102,1-4 1,5-2-259,1 0-960,7 0 811,-4 0 0,10-2 455,4-4 0,4 5 0,7-8 0</inkml:trace>
  <inkml:trace contextRef="#ctx0" brushRef="#br0">888 1 7051,'-11'0'309,"-1"0"1,7 0 0,-7 0-226,-2 0 0,5 5 1,-1 3-1,0 0-49,1-1 0,-3 5 0,-4-4 0,3 0-26,2 0 1,-1 5 0,-6-3 0,3 1 34,3 1 0,-3-2 0,6 3 0,-3-1-20,0 1 0,6 1 0,-3-1 1,1-1-1,4 2 1,-4-5 0,3 3 0,0 1-5,4 3 0,1-5 1,0 1-14,0 2 1,7 1 0,3 3-8,0-1 1,6-6-1,-5-1-49,5-2 59,-7-3 1,6 1-1,-1 0-14,8-2 1,2 4 0,6-2 0,-7-3-97,-4 0 0,-1-3 1,-1 0-1,0 0 58,0 0 1,1 0-1,0-3 1,-1 0 22,0-3 0,-1-2 0,-3 4 1,-3-3 19,-2-3 1,-1 4 0,-2-6 9,0-1 1,1 3 0,-6-1 34,0-3 1,0 4-29,0-1 1,-8 1 0,-4-2 1,-3 6 1,-3 5 0,1 1-1,0 0-4,0 0 0,-1 1 0,0 4 0,1 2-107,0 3 0,-6-4 0,-1 5 0,3 1-381,2-3 0,2 7 472,-1-4 0,0 3 0,1 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1:21"/>
    </inkml:context>
    <inkml:brush xml:id="br0">
      <inkml:brushProperty name="width" value="0.08571" units="cm"/>
      <inkml:brushProperty name="height" value="0.08571" units="cm"/>
    </inkml:brush>
  </inkml:definitions>
  <inkml:trace contextRef="#ctx0" brushRef="#br0">119 52 8024,'-18'1'-480,"1"5"0,6-4 0,0 4 1063,-3-4-257,7-2 0,-2-2-175,9-4 1,3 4-1,0-5 1,5 1-34,2 0 1,1 0 0,6 6-1,0-2-106,1-3 0,-1 3 0,0-4 0,0 4-41,1 2 1,-2 0-1,1 0 1,1 0 0,-1 0 1,0 0-1,0 0 1,1 2-39,-1 4 0,-6-4 0,-1 5-257,-3 1 1,-1 2 281,-6 7 1,-8 0 0,-3-2 19,-4-4 1,-2 5-1,-1-7 1,-1 3 22,-4-1 1,4-5-1,-4 3-9,5-1 0,0 4 234,1-7-194,7 1 0,4-6-25,12 0 0,4 0 0,7 0 0,1 0 0,-2 0 1,1 0-1,1 0 19,-1 0 1,-2 2 0,-2 1 0,-1 3-19,1-2 0,-3 0 0,1 0 0,1 4-17,-3 1 0,5-3 0,-7 4 0,1-1-7,0 0 1,-3-3 0,-5 6 9,0 1 1,0-3 0,0 1 26,0 3 1,-1 1-1,-5 0 1,-6-3 48,-3-7 0,-2 5 1,0-1 65,0 0 1,-7 0 0,2-8 0,1 3-43,1 2 0,3 0 0,1-6 0,-2 0-19,1 0 0,0 0 0,0 0 0,-1 0-64,1 0 1,0 0 0,2-2-1,1-2-141,3-2 1,7-2-1,-4 5-471,1-3 0,5-2-5,-4 3 1,6 3 189,6-4 1,3 4 414,8 2 0,1-7 0,-1-3 0</inkml:trace>
  <inkml:trace contextRef="#ctx0" brushRef="#br0">943 0 7072,'-17'0'272,"-1"0"-127,2 0 0,4 0 0,1 0-48,-3 0 0,-1 0 0,-2 0 0,2 2-38,3 3 1,-3-1-1,4 8-15,-5 1 1,1-3 0,1 1 0,5 2-27,1 3 0,-5-5 1,4 1-1,-1 1-2,4 2 0,-2 2 1,3 1-1,-1-1 29,-1 0 0,4-6 0,-2 1 0,3 1 21,2 3 0,0 0 1,0 2-10,0-1 1,0 0 0,0 0 14,0 1 0,2-1 0,3 0-39,7 0 0,3-5 0,3-3 1,-1 0-46,0 1 1,6-6 0,0 3 0,-1-1-59,3 0 1,-5 0 0,4-6 0,-1 0 42,0 0 0,0 0 0,-6 0 1,0 0-60,0 0 1,1 0-1,-1 0 64,0 0 1,0-2-1,1-2 67,-1-2 0,-8-7 1,-2 4 3,2-1 0,-8-6 0,5 5 1,-4-4-10,-2-2 1,-2 0 0,-2-1 0,-3 1-32,-3 0 1,4 2 0,-5 1 0,0 3-20,1-2 0,-5 5 1,3 1-1,-3 1 23,-2 0 1,-1 0-1,1 6 1,-2 2-127,-4 4 0,2 1 1,-7 7-1,-1-3-16,2 3 0,-5 1 0,3 2 0,-1 2 129,1 4 0,-11 4 0,4 7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1:18"/>
    </inkml:context>
    <inkml:brush xml:id="br0">
      <inkml:brushProperty name="width" value="0.08571" units="cm"/>
      <inkml:brushProperty name="height" value="0.08571" units="cm"/>
    </inkml:brush>
  </inkml:definitions>
  <inkml:trace contextRef="#ctx0" brushRef="#br0">52 413 6438,'-10'0'-59,"3"0"0,4 0 218,-2 0 0,1 0 171,-8 0-66,9 0-2,-5 0-8,8 0 82,0 0-275,8 0 1,-5 0 0,9 0 1,2 0 1,-5 0 0,3 0-41,1 0 0,-4 0 0,3 0 0,1 0-13,2 0 0,2 0 1,1 0-1,-1 0-55,0 0 0,0 0 0,1 0-76,-1 0 1,0 0-1,0 0-136,1 0 1,-2 0 0,1 1-17,1 5 0,-6-4 1,-3 6-53,-2-1 1,-1-3 324,-6 7 0,0-7 0,-7 12 0,-3-7 0</inkml:trace>
  <inkml:trace contextRef="#ctx0" brushRef="#br0">120 584 7683,'-13'6'0,"10"0"0,12-3 0,6 0 0,3-3 0,-1 0 0,0 0 0,2 0 0,4 0 0,3 0 0,4 0 0,-4 0 0,1 0 0,-1 0 0,5 0 0,9-9 0,4 0 0</inkml:trace>
  <inkml:trace contextRef="#ctx0" brushRef="#br0">1296 0 7247,'-9'0'1339,"-7"0"-1131,15 0 1,-13 2 0,8 4-88,3 5 0,1-1 0,2 1-73,0 2 0,0 3 0,-2-1 1,-2-1-13,-2-3 1,1 0-1,5 6-109,0 1 1,0-1 0,0 0 0,0 0-222,0 1 0,0-1 0,0 0-181,0 0 1,0-5 0,0-1-574,0 2 1048,0-5 0,0 7 0,0-5 0</inkml:trace>
  <inkml:trace contextRef="#ctx0" brushRef="#br0">1709 86 7553,'-2'-9'186,"-4"3"0,2 4 0,-7 4-50,-2 4 1,3-3 0,0 9 0,1-1-97,-1-1 1,1 5-1,-3-3 1,6 3 18,5 2 0,1 0 0,0 0-39,0 1 1,7-3 0,3-2 0,3-3-47,4-3 1,-3 1 0,9-4 0,-2 2-89,1-3 1,-1-1 0,8-2-1,0 0 45,-3 0 1,5 0 0,-6-2 0,0-1 7,-1-3 0,1-8 0,-4 3 0,2-3 62,-2 3 1,-7-4 0,-5 3 107,-1-3 1,-3-2 0,-5 0-4,0-1 1,-7 1 0,-7 2-98,-7 4 1,3-3-1,-7 8 1,2 3-194,0 1 0,-6 2 1,4 0-1,0 0-155,1 0 0,-5 2 0,6 1 0,2 5 339,2 2 0,2 1 0,0 6 0</inkml:trace>
  <inkml:trace contextRef="#ctx0" brushRef="#br0">902 670 7137,'11'0'-388,"0"0"0,-5 0 0,5 0 791,3 0 0,1 0 0,2 0-127,0 0 1,1 0-1,-1 0-136,0 0 0,6 0 0,1-2 0,2-1-16,-1-3 0,5 0 0,-1 6 0,5-2-60,6-4 0,-2 5 0,6-5 0,0 3-29,0 3 0,0-1 0,3-3 1,-3-2-79,-2 2 1,4 3 0,-4 1 0,0 0-24,0 0 1,4 0 0,-6-2-16,-2-4 0,-7 4 0,-4-4 0,-1 5 0,-1 1 8,0 0 1,-2 1-266,-6 5 1,-2-2-1219,-3 7 1556,-5 0 0,-22 7 0,-4-1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14"/>
    </inkml:context>
    <inkml:brush xml:id="br0">
      <inkml:brushProperty name="width" value="0.08571" units="cm"/>
      <inkml:brushProperty name="height" value="0.08571" units="cm"/>
    </inkml:brush>
  </inkml:definitions>
  <inkml:trace contextRef="#ctx0" brushRef="#br0">18 18 8131,'0'11'122,"-1"-1"1,-4 0 18,0 0 1,-1 1-35,6 6 1,0 1-80,0-1 0,0 1 0,0-1 14,0 1 0,2-7 1,2 0-38,1 4 0,4-2 0,-6 1 1,5-5-57,2-1 1,-4-2 0,5-6 0,2 0 15,3 0 0,1 0 0,1 0-59,0 0 1,-1 0 0,0-2-33,0-4 0,1 2 74,0-7 1,-3 5-1,-2-6-1,-1-2 1,-8 4 0,3-1 27,2-2 0,-8 3 0,7-1 16,0-3 0,-4-2 0,5-1-1,-1-1 1,4 7 0,-5 0 97,3-4 0,-6 6 172,2-3 107,-5 9-303,-1-5-65,0 8 0,0 2 15,0 4 1,0 3 0,0 9-114,0-1 1,6 0 0,0 1 1,-2-1 1,0-1 0,0-2-1,2-3-119,-3 2 1,7 3-250,2 1 1,2-5 0,-1-3 464,-2 0 0,1-4 0,6-5 0</inkml:trace>
  <inkml:trace contextRef="#ctx0" brushRef="#br0">576 87 8051,'9'0'-1349,"1"-1"1449,-5-5 0,0 4 0,4-6 133,-1 0 1,6 6-39,-3-3 0,5-3 142,1 2-266,-7 0 1,5 6 70,-3 0 1,-5 8-171,-1 4 1,2 3-95,-2 2 1,0 1 99,-6-1 1,0 1-10,0-1 0,0-5-19,0-1-43,0-7 51,0 4 1,0-10-21,0-4 1,0-3 36,0-9 1,6 1 0,-1-1 0,1 3-1,0 1 7,0 3 1,7 1-1,-1-3 45,3 1 1,3 2 0,-1-4 28,0 3 0,1 7 36,-1-2 0,1 4-60,-1 2 0,0 0 1,-1 2 9,-4 4 1,-3-2 0,-5 7-45,2 3 1,2 2 0,-4 1-28,2 0 0,-1 1 0,-5-1-14,0 1 1,0-6-1,0-1-49,0 2 1,0 3-274,0 1 237,0-7 186,0-2 0,0-10-15,0-4 1,0-4-29,0-7 0,0 0 0,0-1-3,0 1 1,2-1 0,2 1-16,2-1 1,7 7 0,-1 0-1,3-4 0,3 6 1,-1 0 11,1 0 0,-1-2 1,0 5 50,1 2 1,-6 2-1,-1 2 9,2 0 1,3 0 12,1 0 1,1 0-1,-1 2-8,1 4 1,-1 4 0,-1 7-30,-5 1 1,3-6 0,-7-1-1,1 2-1,0 3 1,-1 1-1,-3 1 1,2-1-166,-2 1 1,-2-1 0,-2 0-72,0 1 1,0-1 0,-2-1 0,-2-3 191,-2-1 0,-7-1 0,3 7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22"/>
    </inkml:context>
    <inkml:brush xml:id="br0">
      <inkml:brushProperty name="width" value="0.08571" units="cm"/>
      <inkml:brushProperty name="height" value="0.08571" units="cm"/>
      <inkml:brushProperty name="color" value="#008C3A"/>
    </inkml:brush>
  </inkml:definitions>
  <inkml:trace contextRef="#ctx0" brushRef="#br0">0 418 7243,'0'17'90,"0"1"1,0-1 0,0 1 0,0-1 13,0-1 0,0-4 0,0-1 0,0 3-55,0 2 1,0 1-57,0 0 0,0 1 0,0-1 1,0 1-14,0-1 0,2 0 0,2 1-40,2-1 1,-1 1-159,-5-1 0,0 0-694,0 1 222,0-8 690,0-3 0,9-14 0,0-3 0</inkml:trace>
  <inkml:trace contextRef="#ctx0" brushRef="#br0">17 418 7349,'0'-17'28,"0"-1"0,0 6 0,0 1 125,0-2 0,6 3-69,0-2 0,8 7-39,-3-7 0,3 6 0,-1-4 1,-1 2 6,2 5 1,1-1 0,3 0 0,-1-2-16,0 2 1,0 2 0,3 2 0,2 0-39,1 0 0,-1 0 0,-4 0 0,0 0-25,-1 0 0,0 2 0,1 4-62,-1 6 1,-2-3 0,-1 1-1,-4 0 12,-2 0 1,3-5-1,-5 7 20,-2 1 0,-2-3 0,-2 1 96,0 3 1,0-4-1,0 2-23,0 1 1,-8-3 0,-2 1 0,-1 1 1,-1-3 1,1 5-1,-7-8 1,1 0 17,-1 1 1,1-3 0,0 5 0,-1-1-16,0-4 1,1-1 0,0 1 9,0 2-31,7 0 0,-13-1-33,-1 1 1,-3 2 0,2-4-1,8 2-439,2-3 225,6 0 1,4-3 245,10 0 0,5-8 0,7-2 0</inkml:trace>
  <inkml:trace contextRef="#ctx0" brushRef="#br0">1288 35 7959,'0'-9'-1249,"0"0"1349,0 2-39,0 5 0,-9-6-145,8 8 126,-7 0 1,0 0 0,-3 0 46,-5 0 1,-1 8 0,0 4 137,-1 3-173,0 3 32,1-9-28,0 15 0,-1-13 10,-7 14 43,6 0-48,-6 2-405,-1 0 424,7 6-17,-6-6 8,0 8 12,6 0-12,-7 8-4,9-7 0,0 7 0,-1-8-504,1 6 523,-1-4-18,9 5-40,-7-7 43,14 0-292,-5 0 296,7 0-166,0-1 156,0-6 0,7 4-37,3-12 0,7 7 1,1-6-1,1 3 0,2-6-121,2-4 1,7 2-1,-6-7 1,4 1-146,3-4 0,2-4 236,1-2 0,-1 0 0,4 0 0,6 0 0,-3 0 0,-1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24"/>
    </inkml:context>
    <inkml:brush xml:id="br0">
      <inkml:brushProperty name="width" value="0.08571" units="cm"/>
      <inkml:brushProperty name="height" value="0.08571" units="cm"/>
      <inkml:brushProperty name="color" value="#008C3A"/>
    </inkml:brush>
  </inkml:definitions>
  <inkml:trace contextRef="#ctx0" brushRef="#br0">35 349 6795,'-10'0'351,"3"0"0,5 0-296,-4 0-48,4 0 1,-6-1-5,8-5 0,0 2-23,0-8 0,0 6 19,0-5 1,2 1-4,4-1 0,-2-3 6,7 8-89,-7 0 86,12-1 2,-14 4-5,13-4-63,-13 7 60,13 0 2,-5 0 16,8-8-18,-9 6-4,7-5 3,-7 7 227,9 0-222,-1 0 1,1 0 14,-1 0-8,0 0-2,-7 0 10,6 7-3,-7-5 7,1 13 9,-2-5-30,-1 7 1,-4 1 0,2 0 0,3-1 0,-3 0-8,-1 0 0,-2 1-42,-2 0 57,0-1-36,0-7 32,0 5-4,0-13 3,-7 5 49,5 2-50,-6-8 0,1 7-4,4-8 59,-4 0-51,-1 0 0,4 0 0,-6-2 0,0-2 4,1-2 0,5-7-11,-1 2 10,2-5 0,3 6 0,0-6-3,0 7 2,0-9-10,0 1 9,8 7-55,2-5 53,-1 6-3,7-9 2,-6 0-1,7 1-1,0 7-1,9-5-71,-7 13 70,6-14 0,-8 15-8,1-5 31,0 4-26,-1 2 1,-7 0 15,5 0-17,-6 0 1,1 0 19,6 8 0,-12-4 0,5 7 0,1 2 107,0 3-115,-6-6 4,11 6 22,-13-7 1,11 9 0,-7-1-50,-2 0 35,-2 0-1,-2-7-2,0 6 5,0-6 0,0 7 1,0-7-4,0 5-427,0-13 200,0 14-26,0-15-260,0 15 225,0-14 274,0 6 0,0-1 0,0 3 0</inkml:trace>
  <inkml:trace contextRef="#ctx0" brushRef="#br0">905 366 7684,'12'0'-912,"-1"0"898,3 0 1,2 0 0,1-1 16,0-5 1,0 4 0,1-6-12,0 1 0,-3 3 0,-1-6 0,-5 0 3,-1 1 1,3 3 0,-2-4 64,0 2 1,0-5-5,3 2 1,-4 1-1,-10 0-11,-4 2 1,3 3 0,-9 5-16,-2 0 1,-2 0 0,-1 0 12,0 0-17,0 0-5,7 0 4,-6 0-4,6 0 0,-1 0 0,-1 0-27,-1 0 27,5 0 5,-8 7-63,7-5 59,0 13-4,-7-5-8,14 0-5,-6 6 8,1-7 2,4 0 20,-4 7-25,7-14 5,0 13-2,0-12-3,0 12 2,0-13-1,0 14 53,0-15-46,0 15 1,0-12 19,0 8 1,0-7-1,2 5 36,3-3 1,-2 1 0,4-4-10,1 2 1,-4 2-1,7-2-166,-7-5 132,12 15 8,-15-14-16,8 6-59,-2-8 60,-5 0 3,13 0-174,-12 0 163,12 0-18,-6 0 15,9 0-156,0 0 145,-9 0-20,6 0-27,-5 0 41,7 0-13,1 0 0,0-8-35,-1 6 0,-5-6 33,-1 8 0,1-6 0,5-1-42,1-3 0,-1 4-7,0-6 40,1 1-5,-9 1 9,7-6-5,-14 7 107,6 0-102,-1-7 1,-5 14-1,6-13 149,-8 12 7,0-4-94,0-1 27,0 6-32,0-5 0,-2 7 55,-4 0 0,-3 0 42,-9 0-105,9 0 77,1 0-75,0 7 7,6-5-7,-6 6-4,8-1 12,0-4-4,0 12 16,0-6 19,0 1 4,0 6-13,0-6-29,0 7 1,6-6-26,0 1 1,2-6 0,-2 5-37,5 3 0,-1-6 73,2-3-203,-1 5 0,6-8 0,1 4-72,-1-4 1,1-2-1,-1-2 1,0-2 0,1-4-204,-1-1 1,1-3 437,-1-6 0,0 1 0,1 0 0</inkml:trace>
  <inkml:trace contextRef="#ctx0" brushRef="#br0">1410 105 7798,'0'-17'-603,"0"0"485,0 7 254,0 3-353,0 7 20,0 0 1,-2 5-299,-4 1 495,4 7 0,-5-3 0,7 7 0</inkml:trace>
  <inkml:trace contextRef="#ctx0" brushRef="#br0">1828 18 7755,'9'9'-467,"-1"-8"633,-8 15 0,0-12-66,0 7-12,0-7 1,6 11 0,0-3-3,-2 3 1,-1 3 0,1 0 0,2-1-51,-2 0 0,0 0 1,0 1-1,1 0 60,0-1-291,-4 0 112,7 0 0,-6 1-46,4 0 0,-2-1 0,0 0-209,2 0 84,0-7 98,-6 6-198,0-15 254,0 15-194,0-14 294,0 6 0,-9-8 0,0 0 0</inkml:trace>
  <inkml:trace contextRef="#ctx0" brushRef="#br0">1654 279 6375,'9'0'793,"1"0"0,-4 0-703,5 0 1,5 0 0,1 0 0,1 0-97,-1 0 1,1 0 0,-1 0 41,0 0 1,1 0-128,-1 0 0,2 0 148,5 0 0,-5-5-45,4-1 0,2 0-365,-2 6 1,3 0 25,-3 0-321,-3 0 316,4 0 109,-6 0 223,0 0 0,6-7 0,3-3 0</inkml:trace>
  <inkml:trace contextRef="#ctx0" brushRef="#br0">2228 1 7712,'-10'0'-400,"3"0"548,7 0 1,0 8-80,0 4 1,0-3-1,1 1 1,4-1-31,0 1 0,1-4 0,-6 6-130,0 1 149,0 2-240,8 3 213,-6 0 5,5 6 0,-7-4-73,0 5 63,0-7-21,0-1-80,0 0 80,0 0 8,0 1-20,0 0-24,9-1 34,-8-7 1,7 5-5,-8-6-41,0 1 43,0-2 1,0 0-34,0-7 32,0 8-3,0-2 2,0-5-4,0 6 3,0-8 43,0 0-43,0-8 10,0 6-8,0-14 0,0 15-41,0-15 41,0 6 0,0-1 1,0-1-1,0-1 0,0 5-1,0-8-29,0 15 28,0-15-3,8 15-3,-7-15-53,8 6 53,-2 0 2,-5-5 3,6 13-6,-1-5 3,-4-2-6,12 8-15,-13-15 19,14 15-4,-7-8 0,0 2-3,7 5 4,-6-6-6,7 8 44,-7 0-37,6 0-3,-7 0 8,9 0-8,-1 0 10,0 0-6,-7 0-9,6 0-5,-7 0 93,9 8 168,-1 1-218,0 9 18,0-9-29,-7 7 1,4-6 0,-6 6-1,-1-3 26,1-2-10,-2 1 1,-4 0 14,3-1-37,-2 1 1,4-1 12,-7 1 1,-7-1-216,4-1 210,-4 6-335,-1-15 148,-1 8-21,-1-2-272,-6-5 200,6 6-16,1-8 285,-6 0 0,5 0 0,-7 0 0</inkml:trace>
  <inkml:trace contextRef="#ctx0" brushRef="#br0">2803 279 7658,'17'10'-205,"0"-2"0,-5-6 527,-1 4-359,1-5-77,-2 8 222,5-9-289,-13 0-34,14 0 302,-14 0-17,13 0-163,-13 0 0,14 0 159,-14 0-13,13-9-216,-13 8 160,6-7 19,-1 0-18,-5 7 15,6-15-1,0 14-8,-6-13 78,5 12-67,1-12-2,-6 13 86,6-5-83,-8-2 8,0 8-6,0-7 56,0 0 1,-2 7-7,-4-5 1,-4 3 37,-7 3-72,0 0 8,-1 0 49,9 0-54,-7 0-1,6 0 11,1 0-10,-7 0-3,14 9 2,-13 0-88,5 0 87,1 7 7,-7-6-153,6 7 139,0-7 1,3 6 0,-1-7-19,6 9 17,-5-9-4,7 6-20,0-5-22,0 0 28,0 6 1,0-13 33,0 9 1,2-6-14,3 6-17,5-9 0,2 11 0,-1-9-10,3 0 0,1 2 0,3-1-127,-1-2-22,-7-3 152,5-1-12,-5 0-222,7 0-13,-7 0 225,5 0-424,-5 0 202,0 0-32,5 0 209,-5 0-57,0 0 46,5-7-113,-5 5 185,-1-13 0,15 12 0,-5-4 0</inkml:trace>
  <inkml:trace contextRef="#ctx0" brushRef="#br0">3186 279 7899,'17'0'-303,"0"0"0,-1-1 0,-2-3 0,-3-2 571,2 2 0,3 2-23,1 2-220,1 0 57,-1 0 19,-7 0-19,5 0-99,-5 0 96,0 0-1,5 8-67,-5-6 85,-1 5-29,7 2 9,-6-8-276,0 15 262,5-15-16,-13 15-233,13-6 222,-13 0 9,6 5-22,0-13-245,-7 14 237,8-15-1,-2 15 0,-5-6-71,4 7 0,-4 0 62,-2 0 1,-2-5 0,-4-2 111,-6-2 0,3 4-26,-3-7 1,0 1 66,-5-6-94,7 0 1,3-8-65,7-4 1,0-3-20,0-3 1,1 3-1,3 2 1,2 1 10,-2-2 0,4 5 1,0-3-1,1-1 1,3-3-1,3-1 7,-3 0 0,3 5 1,-5 0-1,1-1 1,1-3 0,0 5 1,3-1-1,-1 1 77,-2 1 0,-3-6 0,4 6 137,-1 1 1,0-5-175,6 9 1,-7-1-425,1 6 0,-8 1 165,1 5 1,-5-3 0,-4 4 219,-1 1 0,-9-6 0,5 5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30"/>
    </inkml:context>
    <inkml:brush xml:id="br0">
      <inkml:brushProperty name="width" value="0.08571" units="cm"/>
      <inkml:brushProperty name="height" value="0.08571" units="cm"/>
      <inkml:brushProperty name="color" value="#008C3A"/>
    </inkml:brush>
  </inkml:definitions>
  <inkml:trace contextRef="#ctx0" brushRef="#br0">1 1 7220,'11'0'241,"1"0"0,-6 0-188,6 0 0,0 0 0,5 0-51,0 0 0,0 0 0,1 0 0,0 0-47,-1 0 0,0 0 0,0 0 0,3 0 30,3 0 1,-3 0 0,4 0 10,2 0 0,-7 0 0,6 0 0,-2 0 0,1 0-5,-3 0 0,-2 0 0,-2 0-54,1 0 0,0 0 27,-1 0 0,-5 0 34,-1 0-37,-7 0 23,3 0 33,-7 0 39,0 0 124,9 0-164,-8 8 28,7-6 0,-8 8 47,0-5 0,0-1 0,-2 5-38,-4 0 0,5-2 0,-8-3 0,4 4 8,-1 1 1,-5-3-1,5 6 1,0-1-2,-2-1 1,6 6 0,-5-5 0,1 5 16,0 1 1,-6 0-1,5 1 1,-1 0-10,0-1 0,1 2 0,2 2 0,-2 3 35,-3-3 0,5-2 0,-5 1-109,2 3 38,-6-4 1,10 6 0,-5-8-50,1 1 0,2 0-233,6-1 0,0-6-221,0 1-329,0-8 800,0 3 0,8-22 0,1-4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31"/>
    </inkml:context>
    <inkml:brush xml:id="br0">
      <inkml:brushProperty name="width" value="0.08571" units="cm"/>
      <inkml:brushProperty name="height" value="0.08571" units="cm"/>
      <inkml:brushProperty name="color" value="#008C3A"/>
    </inkml:brush>
  </inkml:definitions>
  <inkml:trace contextRef="#ctx0" brushRef="#br0">53 818 7955,'-12'0'-542,"0"0"0,6 0 741,-5 0-119,7 0 1,-4-7-95,8-5 1,8 2 22,4-1 0,-3 7 0,3-3 0,1 1-23,3 0 0,1 0 0,1 6 17,-1 0 1,1 0-1,-1 0 20,0 0 0,1 0-34,-1 0 17,1 0 0,-7 6 0,-1 1 17,-2 3-11,-3 2 5,3-2-23,-6 5 0,8-12-7,-4 9 18,-4 0-5,5-3 1,-7 7 7,0-5 1,0-1 14,0 2-24,0-1 1,0 1 104,0 0-60,0-9 1,-2 6-30,-3-9 1,0-3-20,-6-3 0,7 3 0,-2-9 2,4-1 0,2 3 0,0-2-2,0-1 0,0-2 0,0-3 7,0 0 0,6 7 0,2 1 0,1 1 25,5-1-25,2 6 71,-7-12-69,7 15 6,-7-7 35,9 8-36,-1 0-1,1-8 8,-9 6-49,7-6 44,-6 8-1,7 0 4,0 0-37,1 0 35,-1 0-6,1 0 29,-1 0-26,0 8-3,-7-6 2,6 14-2,-7-15 2,9 15-3,-1-6-14,-7 0 15,5 5 1,-13-6-1,14 1-32,-15 6 33,7-6 1,-8 7-164,0 0 156,0-7 0,0 6-8,0-15 7,0 15-16,0-15 13,0 15-278,0-14 13,0 6 215,0-1 25,0-4-313,0 4 143,0-7 64,0 0 0,0 0 1</inkml:trace>
  <inkml:trace contextRef="#ctx0" brushRef="#br0">992 801 6531,'-9'0'1091,"-6"0"-973,12 0 0,-4 0-84,-1 8 79,6-6 0,-5 5 28,7-7-330,0 8 316,0-6-26,0 14-63,0-15 1,0 15-74,0-5 0,0-1 1,0 2 5,0 2 0,0-5 0,1 3 39,5 1 0,-2-5 0,8-2 29,1-4-267,2 5 239,-5-4-14,6 4 11,-6-7-102,7 0 93,0-7-2,0 4 0,1-6-2,0 3 0,-1-3-8,-7-1 5,5-6-16,-13 15 15,14-15 189,-15 14-36,7-13-136,-8 12-4,0-12 1,0 11 6,0-7 1,0 5 0,-2-4-14,-4 2 1,-4-4 0,-5 5 0,2-1 2,1 0 9,8-5 34,-12 11-33,15-5-40,-15-2 37,6 8-4,1-7 4,-6 8-5,5 0 3,0 0 6,-6 0-6,15 0-98,-15 0 96,6 0-3,1 0-49,1 0 46,8 0-3,-7 0-139,4 0 21,-4 8 78,7-7 4,0 8 0,7-9 32,5 0-16,-4 0-4,8 0 91,-7 0-82,9-9 0,-9 8 5,6-15 78,-5 14-68,0-6-12,6 1 64,-7 5-56,0-13 6,0 12-6,-2-12 52,-5 6-46,6-1 1,-8-6-1,0 14 7,0-13-7,0 5 17,0 0 135,0-5-140,0 13 4,0-14 89,-8 7-89,-1-1 46,-9-5 11,0 13-50,1-6 4,0 8-56,0 0 62,-1 0-7,0 0-1,1 0-40,0 0 44,0 0-6,-1 0 0,8 0 1,-5 0-15,3 0 0,2 2-69,-1 4 0,7-3 29,-2 9 0,5-6 15,1 6 1,7-9 0,4 3 2,5-4 1,1-2 0,1 0 0,0-2-7,-1-4 0,0 5 0,0-5 0,1 4-4,0 2 1,-1-6 0,0 0 0,3 3 23,3 0 0,-4 3 1,5-2-1,-6-2 24,0-1 0,5-1 0,0 6 1,-1 0 18,-3 0 1,-1 0 0,-1 0 19,0 0 1,0 0 0,1 2-25,0 4 0,-1-4 1,-1 5-1,-3-1-25,-2 0 0,-5 6 1,4-5-1,-2 3 0,4-4 13,-7 5 1,3-1-1,-4 3 48,2-1 1,-1 0-48,-5 6 0,6-7 0,0 0 17,-2 3 1,-3-5 0,-1 3-1,0 2 1,0 2-1,0 1 2,0 0 1,0-6-1,-1 1 54,-5 2 0,4 2 5,-4 1 1,4-6-5,2 1 0,2-2 2,4 1 0,3-3 0,9-8-71,0 0 1,-7 0 0,1 0 0,1 0-65,3 0 0,1 0 0,1-2-303,-1-4 0,0 5 0,1-8-242,-1 2 1,1 5-1,-3-6 578,-3 1 0,3-3 0,-5-7 0</inkml:trace>
  <inkml:trace contextRef="#ctx0" brushRef="#br0">2176 592 6700,'12'0'149,"-1"0"1,-5 0-82,6 0 0,-1-8-32,7-3 1,-3-5-1,-1 1 1,-4 1-25,-3 3 0,5 5 0,-4-4-26,1 3 1,-3-5 0,3 4 15,0-2 1,-3 5 0,-5-5 69,5 2 142,-4 3-31,6 5-128,-8 0 1,0 7-1,0 5-34,0 3 1,0-3 0,0 0 0,0 1 8,0 3 0,0 1 0,0 0-35,0 1 0,0-1 0,0 1 1,0-1 4,0 0 1,0 1-1,0 0-42,0-1 1,1-2-1,3-2-129,2-1 0,0 0-30,-6 6 1,0-7-435,0 0-44,0-6 679,8 2 0,-6 1 0,5 1 0</inkml:trace>
  <inkml:trace contextRef="#ctx0" brushRef="#br0">2246 871 7253,'12'0'547,"-1"0"-382,2 0 1,-3-6 0,2 0-20,2 2 0,-5 3 1,3 1-74,1 0 0,-3 0 1,1 0-201,3 0 1,-5 0 0,3 0 50,2 0 0,-4 0-598,1 0 1,-5 0 673,6 0 0,-1-9 0,6 0 0</inkml:trace>
  <inkml:trace contextRef="#ctx0" brushRef="#br0">2699 575 7955,'0'-10'-186,"0"2"1,0 6 262,0-3 0,1-3 1,3-6-1,4 4-52,2 3-66,-6-7 0,5 7 62,-3-5 0,-2-2 49,7 9-17,-7-9-78,4 12 35,-8-13 0,2 7 1,4-4-20,-5 5 12,8 7 1,-9 2-1,0 3 1,0 7 41,0 4 0,0 1 0,0 0-30,0 1 0,0-1 0,0 1 1,0-1-11,0 0 0,0 1 1,0-1-239,0 1 222,0-1 0,0 0 1,0 1-108,0 0 0,7-1-187,5 0 0,-3-1 17,3-5 1,-6 3 54,5-8-105,-7 0 338,4-6 0,-8 7 0,0 3 0</inkml:trace>
  <inkml:trace contextRef="#ctx0" brushRef="#br0">2699 854 7685,'17'0'294,"-7"0"-198,-3 0-22,1 0 117,-6 0-107,14 0 1,-15 0-99,15 0 125,-15 0-24,15 0 0,-6 0-3,7 0 0,0 0 2,1 0 21,0 0-209,-9 0 16,6 0 157,-5 0-563,7 0 261,1 0 107,-8 0-4,5 0-433,-5 0 262,0 0 87,-3 0-441,1 0 286,-6 0 367,14 0 0,-15-9 0,7 0 0</inkml:trace>
  <inkml:trace contextRef="#ctx0" brushRef="#br0">3186 0 7955,'11'0'-723,"1"0"920,-8 0-52,4 0-58,-1 0 0,-3 0 0,8 0 62,1 0 0,-3 0 0,1 2-41,3 4 0,2-2 0,1 6-120,0-3 98,1 7 24,-1-4-43,1-1-185,-9 7 185,15-7 8,-13 1-260,14 6 259,-7-7-30,-1 1 10,1 5-29,7-5 23,-6 7-38,6 1 43,-7-1-306,-1 1 285,-7-1-28,5 0 91,-5 1-82,7 7 11,-7-6-15,5 7 53,-12-9-46,4 8 1,-7-6 6,0 7 2,0-9-7,0 8 8,0-6 7,0 7-10,0-9 18,0 8-8,0-6-87,0 7 72,-7-9 0,2 6-4,-6 1 1,1-1-1,-3-6 1,1 3 48,-2 3 0,-1-4 0,-1 4-31,5-4 0,-5-1 1,5 0-1,-2-1 1,-2 0 17,4 0 0,0 1 1,-7-3-1,3-1 45,3-2 0,-3-1 0,5 6 0,-2-1-16,1-5 1,1 5-1,-3-6 1,3 1 88,2 1 0,-5-1-98,1 7 0,-4-3 0,1-1 54,3-2 1,-3-7-183,3 7 1,-1-6 0,-1 4-138,3-3 1,5-1-107,-6-6 0,7 0 76,-7 0 1,6 0-557,-6 0 1,6 0 51,-5 0 1,5 0 728,-5 0 0,-1 0 0,-5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37"/>
    </inkml:context>
    <inkml:brush xml:id="br0">
      <inkml:brushProperty name="width" value="0.08571" units="cm"/>
      <inkml:brushProperty name="height" value="0.08571" units="cm"/>
      <inkml:brushProperty name="color" value="#008C3A"/>
    </inkml:brush>
  </inkml:definitions>
  <inkml:trace contextRef="#ctx0" brushRef="#br0">0 0 7458,'18'0'135,"-1"0"1,1 0-167,-1 0 1,0 0 0,1 2-6,-1 4 1,-5-4 0,0 4-126,1-4 1,3-2-23,1 0 0,0 0 3,1 0 1,-6 0-121,-1 0 0,-5 0 300,5 0 0,-7 0 0,4 8 0,-8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2:38"/>
    </inkml:context>
    <inkml:brush xml:id="br0">
      <inkml:brushProperty name="width" value="0.08571" units="cm"/>
      <inkml:brushProperty name="height" value="0.08571" units="cm"/>
      <inkml:brushProperty name="color" value="#008C3A"/>
    </inkml:brush>
  </inkml:definitions>
  <inkml:trace contextRef="#ctx0" brushRef="#br0">1 1 7966,'10'0'-1665,"5"0"1732,-3 0 1,3 0 16,3 0 0,-7 0 103,1 0 0,-1 0-151,7 0 0,0 0 0,-3 2-52,-3 4 1,3-4 32,-3 3 1,-3-3-1,3-2-57,1 0 0,-3 0-300,2 0 0,-7 3-9,7 2 349,-8-3 0,12 6 0,-7-8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06"/>
    </inkml:context>
    <inkml:brush xml:id="br0">
      <inkml:brushProperty name="width" value="0.08571" units="cm"/>
      <inkml:brushProperty name="height" value="0.08571" units="cm"/>
      <inkml:brushProperty name="color" value="#008C3A"/>
    </inkml:brush>
  </inkml:definitions>
  <inkml:trace contextRef="#ctx0" brushRef="#br0">0 158 7354,'10'0'700,"0"0"-508,-4 0-66,-5 0 0,9 0-164,-4 0 0,-2 0 0,5-2 58,-1-4 1,4 2 0,-5-6-37,3 3 0,-6-7 0,4 4 0,-3-1-23,1-1 1,0 7-1,-4-5 14,4 2 1,-4-6 153,3 3-86,-2 3 1,-3-1 138,0 3 7,0 4-146,0-6-28,0 8 0,0 2 30,0 4 1,2-3 0,2 9 0,1 2 1,1 2-1,-6 1 1,0 0-14,0 0 0,0 1 0,0 0 0,0-1 37,0 0-24,0 0-11,8 1 17,-6 0-138,5-1-165,-7 0 4,0 0 156,0-7 0,0 6-266,0-5 168,8-3 112,-6 7-295,6-12 135,-8 4 0,0-7-501,0 0 414,0 8 160,0-6 164,0 5 0,0-7 0,8 0 0,1 0 0</inkml:trace>
  <inkml:trace contextRef="#ctx0" brushRef="#br0">0 540 7226,'10'0'335,"6"0"-248,-15-7-10,15 5 0,-12-6 32,8 8-100,-1 0 0,1 0 0,-1 0 1,3 0 28,1 0 0,0-1 1,-1-4-1,-2 0 77,1 1-61,3 2 7,1 2-21,1 0 13,-1 0-3,0 0-9,-7 0 8,13 0 11,-19 0-10,19 0 3,-13 0-37,8 0 0,1 0 61,4 0-13,-4 0-230,7 0 215,-9 0-6,-7 0-12,5 0-95,-5 0 1,7 0 106,1 0-286,-1 0 260,-7 0-5,5 0-213,-5 0 201,-1 0-498,-1 0-82,0 7 1,-4-3 579,7 8 0,1-8 0,5 3 0</inkml:trace>
  <inkml:trace contextRef="#ctx0" brushRef="#br0">975 315 7544,'8'9'148,"-4"-1"1,7-8-1,3 0 1,2 0-57,1 0 1,0 0-1,0 0 1,3 0 133,3 0-109,-3 0-26,4 0 3,2 0-191,-7 0 203,6 0-39,1 0-271,-8 0 264,8 0 8,-9 0-20,0 0-377,1 0 205,0 0 0,-7 0-405,1 0 299,-8 0-85,11 7 0,-13-3-551,4 8 866,-5-8 0,-1 12 0,0-7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09"/>
    </inkml:context>
    <inkml:brush xml:id="br0">
      <inkml:brushProperty name="width" value="0.08571" units="cm"/>
      <inkml:brushProperty name="height" value="0.08571" units="cm"/>
      <inkml:brushProperty name="color" value="#008C3A"/>
    </inkml:brush>
  </inkml:definitions>
  <inkml:trace contextRef="#ctx0" brushRef="#br0">331 0 6243,'-17'0'82,"-1"0"0,6 0-32,1 0-19,-1 0-6,2 0-3,-5 0 0,12 0 0,-9 0 0,-2 0 48,-2 0 1,5 6 0,-1 0-77,-1-2 1,3-2-1,-1 0 5,-3 4 1,4-5 0,1 7 0,-1-2 2,0 0 0,5 6 1,-5-5-1,0 1-31,1 0 21,5 5-4,-4-11 14,0 14 1,7-13 0,-8 7 24,2-2 0,5 5 0,-4-1 42,4 3 0,2 3 0,0-1-31,0 1 1,0-6 0,2-1 0,2 2 58,2 3-65,-1 1 3,4 1-3,-8-1-71,7 1 71,0-1-3,-7 0 8,8 1-31,-2-1 21,-5 1 1,6-1 54,-8 0-56,7 1-3,-4-1 9,4-7 12,-7 5 0,6-5-3,0 7 56,-1 1-64,-5-1 6,0 1 7,0 7 0,3-6 10,3 4 1,-5-3 14,5-3-175,-4 0 145,-2 9-2,0-7-141,0 6 135,0-8-5,0 1-25,0 0 1,0-1 0,0 0 0,0 0-4,0 1 0,0 0 0,0-1-10,0 0 0,0 0 0,0 1 26,0 0 0,0-1 14,0 0 0,-6 0-18,0 1 0,0 0 6,6-1 0,0-6 0,-1-1 26,-5-2 0,4 6 8,-4-3 1,4-1-17,2 2-15,0-9 1,0 7 53,0-5-68,0-2 0,2 4 22,4-7 0,-2 0 0,7 0 26,3 0 0,-4 0 0,1 0-35,3 0 0,1 0 1,2 0-1,1 0-39,0 0 1,-1 0 0,0 0 0,0 0-174,1 0 0,0 0 0,-1 0 0,2 0-286,5 0 1,-5 0 477,4 0 0,4 0 0,0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10"/>
    </inkml:context>
    <inkml:brush xml:id="br0">
      <inkml:brushProperty name="width" value="0.08571" units="cm"/>
      <inkml:brushProperty name="height" value="0.08571" units="cm"/>
      <inkml:brushProperty name="color" value="#008C3A"/>
    </inkml:brush>
  </inkml:definitions>
  <inkml:trace contextRef="#ctx0" brushRef="#br0">1 1 7278,'2'11'240,"1"1"-193,3 2 1,0 1 0,-6 3 81,0-1-132,0 0 63,0 1-30,0 7 1,0-5-14,0 3 0,0-4 0,0 0 0,0 2-71,0 2 54,8 1 0,-6-6 1,3-1-251,-2 0 271,-3 0-244,0 1 106,0 0 1,0-1 68,0 0-237,0 0 0,0-7 208,0 6-43,0-15-32,0 15 87,0-14 65,0 6 0,-8-1 0,-2 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11"/>
    </inkml:context>
    <inkml:brush xml:id="br0">
      <inkml:brushProperty name="width" value="0.08571" units="cm"/>
      <inkml:brushProperty name="height" value="0.08571" units="cm"/>
      <inkml:brushProperty name="color" value="#008C3A"/>
    </inkml:brush>
  </inkml:definitions>
  <inkml:trace contextRef="#ctx0" brushRef="#br0">1 122 7953,'17'-12'0,"1"3"0,0-1-167,-1 0 1,0 6 47,0-1 1,1-3-1,0 3 1,-1 0-1,0 1 1,0 1 156,1-3 0,0 0 0,0 4 0,4-2 50,1-2 0,1 0 0,-7 5-116,0-5 0,0 4 1,1-4-1,0 4 1,-1 2 39,0 0 0,0 0 1,1 0-30,0 0 0,-7 8 5,1 4 0,-8 3 0,2 3 0,-5-1 7,-1 0 1,0-5-1,-1-1 1,-4 3 1,0 2 0,-9-5 1,5 1-1,-3-1 12,0-1 0,6 3 0,-5-4 109,-2 0 1,-3-3-1,-1 3-54,-1-1 0,-1-2 0,-3-4-11,-1 3-39,0-2 0,4 4 0,-3-7 0,-1 0-58,2 0 0,1 6 0,3 0-117,0-2 182,0-3-443,7-1 36,2 0-148,8 0 534,0 0 0,15-7 0,5-3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28"/>
    </inkml:context>
    <inkml:brush xml:id="br0">
      <inkml:brushProperty name="width" value="0.08571" units="cm"/>
      <inkml:brushProperty name="height" value="0.08571" units="cm"/>
    </inkml:brush>
  </inkml:definitions>
  <inkml:trace contextRef="#ctx0" brushRef="#br0">88 175 7639,'0'17'84,"0"1"1,0-5-1,0 3 1,1 3 111,5 0-264,-3 1 122,4-3 0,-1 2-11,0 5 0,-1-5 0,-5 4 0,0-3-94,0-3 1,6 6-1,0 1 1,-2-3 16,-2-2 0,-2-2 1,0 1-267,0-1 0,0 1 0,-2-3-371,-4-3 671,5-5 0,-15-7 0,6-7 0,-7-3 0</inkml:trace>
  <inkml:trace contextRef="#ctx0" brushRef="#br0">1 262 7923,'1'-12'-146,"4"1"-99,0-3 1,9 5-1,-2-1 332,3 2 1,3 0-1,-1 4-39,0-2 0,0 1 0,3 5 0,1 0-48,2 0 0,0-2 0,-3-2 0,2-2 40,0 2 0,1 2-128,-5 2 122,0 0 0,-1 6 0,-1 2-9,-5 1 0,2-3 0,-4 4-98,0-2 1,-5 5 64,1-1 1,-2 4 0,-6-1 35,-2-3 0,1 1 0,-8-5 18,-1 2 0,-3-4 1,-1 3-29,0-1 1,-1-2-1,0-5 1,1 3-55,0 2 1,-6 0 0,-1-4-202,3 4 1,2-4 0,3 5-718,5 1 954,3-6 0,8 6 0,0-8 0</inkml:trace>
  <inkml:trace contextRef="#ctx0" brushRef="#br0">976 36 7923,'-2'-10'-233,"-4"4"1,4 2 339,-4-2 1,2 5 0,-2-5-92,-5 4 1,1 7 0,1 4 179,0 0-245,-4-5 137,4 11 22,-1-5-130,-6 7 51,7 1 0,-9 1 1,1 3-1,-1 2-25,1 3 0,2-3 1,1 3-1,2 0-12,-1 0 1,-1 0 0,1 4 0,3-4 25,3-1 0,-2 2 0,6-5 0,-3 1-3,2 1 1,2-5-1,2 2 1,0-2-22,0-3 1,0 1-1,0-1 1,2 0-70,4 1 1,-2-3 0,8-1-129,1-3 0,2-6 0,3 0 1,-1-1-187,1 2 0,-1-4 1,0 4 386,1-5 0,-1-16 0,1-4 0</inkml:trace>
  <inkml:trace contextRef="#ctx0" brushRef="#br0">1498 384 7860,'10'0'-659,"-3"-2"1,-5-2 863,4-2-32,-4-7 0,5 3-53,-7-7 0,0 5-8,0 1 0,-7 5-58,-5-6 0,-3 8 0,-2-2-23,-1 4 0,-6 2 0,2 0-1,0 0 0,3 0 0,1 0 6,1 0 0,0 6 1,0 2-50,-1 2 0,6-4 1,3 5-1,-1 1-31,0-3 1,6 7 0,-3-7 0,1 3-29,0 0 0,0-6 0,6 5 45,0 2 0,0-3 102,0 2-85,8-8 0,-4 3 0,7-4 8,3 2 1,-5-3 0,3 4 9,2-4 0,2-2 0,1 0-14,0 0 0,0-2 0,1-2-8,0-2 1,-7-2-1,1 4 1,-1-3 2,-1-3 1,3 4 0,-5-4 7,2 3 0,-7-7-6,3 3 1,2 1 19,-2-2 1,0 6 133,-6-5-122,7 7-7,-4-11-15,4 13 58,-7-6 0,0 10-31,0 4 0,0-2 0,0 7 0,0 3 1,0-5-1,0 3 12,0 2 1,0 1 0,0 3-43,0-1 1,0-6 0,0 1-5,0 2 1,0 1 0,0 3 6,0-1 1,0-6 0,0 1 8,0 2 0,0 1-5,0 3 0,0-7-131,0 1 1,0-7-431,0 7 101,0-8 1,0 2 454,0-12 0,-7-4 0,-3-7 0</inkml:trace>
  <inkml:trace contextRef="#ctx0" brushRef="#br0">1829 88 7860,'11'0'-893,"1"0"670,1 0 275,2 0 1,3 0-43,-8 0 1,5 0 0,-3 0-1,2 2 29,-3 4 0,8-3 0,-5 7 0,-1 0-4,3 0 1,-1-4 0,3 5-1,-1 0-10,1-1 1,-7 6 0,1-5 0,1 5-6,3 1 1,-1 1 0,-1-1 0,-2 0-17,1 1 0,-3 1 0,0 2 0,-1 2-14,0-1 0,-4-3 0,0 0 0,-1 3-3,2 1 0,-4 0 0,3-5 0,-2-1 56,-3 0 0,0 7 0,0-1 86,0-2-119,-8-2 1,4-1 0,-5 0 0,-1-1 11,0 0 0,-2 0 0,-5-1 0,0-2-120,-1-3 0,1 1 1,-1 5 97,1 0 0,-8 1 0,-2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11"/>
    </inkml:context>
    <inkml:brush xml:id="br0">
      <inkml:brushProperty name="width" value="0.08571" units="cm"/>
      <inkml:brushProperty name="height" value="0.08571" units="cm"/>
      <inkml:brushProperty name="color" value="#008C3A"/>
    </inkml:brush>
  </inkml:definitions>
  <inkml:trace contextRef="#ctx0" brushRef="#br0">278 1 6489,'-17'0'184,"6"0"1,-1 2-85,-2 4 0,-1 1 0,-3 7 30,1-2-36,0-1 1,0 6 0,1 1 19,5-1 1,-5 1-1,5-1 1,-3 0-29,2 1 0,-1 1 1,5 3-1,0 1 141,0-2-238,-5 6 38,11-8 0,-6 8 0,8-6 0,0 3 0,0-1 0,0 0 25,0 0 0,0 1 0,0-7 0,0 1-174,0-1 1,6 0-1,0 1 1,-2-1-127,-3 1 0,5-7 0,2-1 0,0 0-98,0-1 0,5-5 0,-1 2 346,3-4 0,11-10 0,1-2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21"/>
    </inkml:context>
    <inkml:brush xml:id="br0">
      <inkml:brushProperty name="width" value="0.08571" units="cm"/>
      <inkml:brushProperty name="height" value="0.08571" units="cm"/>
      <inkml:brushProperty name="color" value="#008C3A"/>
    </inkml:brush>
  </inkml:definitions>
  <inkml:trace contextRef="#ctx0" brushRef="#br0">105 296 6985,'12'0'-173,"0"0"1,-6 0 303,5 0 0,-7 8-56,2 4 0,1 3 0,-1 3 0,-2-1-42,-2 0 0,0 1 0,1-1 0,3 1-11,-2-1 1,-2 0 0,-2 1-1,0-1-59,0 1 1,0-1 13,0 0 1,0 1-1,-2-3 9,-3-3 1,0-4 8,-6-8 1,5 0 1,-5 0 1,1-2 0,-2-4 0,5-6 2,-1-3 0,4 3 0,-5 0 0,-1-1 0,0-2 0,0-3 0,-1 1 0,3-1 23,0 1 1,6 0-1,-3-1 1,3 1-5,2-1 0,0-5 0,2 0 1,2 2-12,1 1 1,9 3 0,-3 0 0,5-3-17,1-3 1,1 4-1,-1-5 1,2 5 18,5 2 1,-5 5 0,4 3 0,-4-1 40,-1 0 1,-1 6-1,1-2-38,-1 4 1,1 2-1,-1 0-7,0 0 0,-5 0 0,-3 2 0,1 2-33,0 2 40,-6 8 0,4-12-4,-1 13-36,-5-13 1,6 13 0,-8-3 15,0 4 0,0 1 1,0 0-23,0 1 1,0-1 0,0 1-1,-2-3 20,-4-3 7,-3 3-5,-1-13 4,-6 14-10,7-15 8,-9 15-12,1-14 7,0 6 1,-6-3-15,-1 1-23,1 0 169,5-6 0,-4 2-38,-2 4-194,1-4 116,-2 5 1,5-7 5,-3 0 6,4 0-10,1 0 1,1 0-438,0 0 1,5 0 431,0 0 0,9 0 0,-5 0 0</inkml:trace>
  <inkml:trace contextRef="#ctx0" brushRef="#br0">1167 0 6869,'-18'0'-104,"7"0"0,-1 0 219,-1 0 1,-1 2-1,1 2 1,1 2-3,-1-2 0,3 6 0,-2-1 0,-1 3-8,-2 0 0,-3-1 0,0 6 91,1 1-92,0-1-12,0 1-5,-1-1 8,0 8-6,1-5-3,0 12 24,0-12-223,7 5 217,-6 0-27,14-6-195,-6 14 185,8-6 10,-7 0-8,5-1 0,-6-1-19,8-6-77,0 14 1,2-13-1,2 3 1,4-4-70,1-1 0,1-1 1,4 0-1,-3 0-2,2 1 1,3-6 0,1-3-1,1 1-172,0 0 1,5-6 0,0 1 0,-2-3-81,-1-2 0,-3 0 1,0 0 349,0 0 0,1-7 0,0-3 0</inkml:trace>
  <inkml:trace contextRef="#ctx0" brushRef="#br0">1289 262 6793,'10'-10'531,"-3"2"-306,-7 8 0,2 0-97,4 0-63,-4 8 0,5-4 0,-7 7 1,0 3-1,0 1 93,0 3 0,0-6 1,0-1-1,0 2-109,0 3 1,6 1 0,0 1 0,-2-1-25,-2 1 1,-2-1 0,0 0 0,0 1-150,0-1 1,0 1-1,0-1-111,0 0 0,0 1-502,0 0 1,0-7 736,0 0 0,0-6 0,8 10 0,2-6 0</inkml:trace>
  <inkml:trace contextRef="#ctx0" brushRef="#br0">1707 279 7617,'9'0'-335,"-1"0"537,-8 0 1,0 2-83,0 4 1,0-3 0,0 9-54,0 2 1,0-4-1,0 1 1,0 2 15,0 3 0,0 1 1,0 1-1,0-1-105,0 1 0,0 1 1,0 2-1,0 3-32,0-3 0,0-2 1,0-2-1,0 1 26,0 0 1,0-7 0,0 0-346,0 3 1,0 1-246,0 3 1,-2-6 617,-4-1 0,4-7 0,-5 4 0</inkml:trace>
  <inkml:trace contextRef="#ctx0" brushRef="#br0">1846 70 7419,'17'0'-114,"1"0"0,-1 0 1,1 0 216,-1 0 1,0 6 0,1 0-1,-1-1 3,1 3 1,-1-4 0,0 7 0,1 3-67,-1 2 1,1 1-1,-1 1 1,0 1-38,1 4 0,-1-1 0,-1 6 0,-3 1 32,-1-2 0,-8 6 1,2-3-1,-5 0-84,-1 0 1,-1 2 0,-5-3-1,-6 2-209,-3-2 1,-3 2-1,1-6 1,-3 0-480,-2 1 737,2 4 0,-20-10 0,3 5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19"/>
    </inkml:context>
    <inkml:brush xml:id="br0">
      <inkml:brushProperty name="width" value="0.08571" units="cm"/>
      <inkml:brushProperty name="height" value="0.08571" units="cm"/>
      <inkml:brushProperty name="color" value="#008C3A"/>
    </inkml:brush>
  </inkml:definitions>
  <inkml:trace contextRef="#ctx0" brushRef="#br0">1 174 8147,'17'0'25,"1"0"1,-7 0 0,1 0 0,1 0-6,3 0 1,-5 0 0,1 0 0,2 0 11,1 0 1,2 0 0,1 0 0,-1 0-22,1 0 0,-1 0 0,2 0-31,5 0 0,1 0 0,4 0-48,-6 0 1,-10 0 0,-1 0-90,2 0 1,1 0-471,3 0-429,-8 0 1056,-3 0 0,-7 0 0,-7-7 0,-3-3 0</inkml:trace>
  <inkml:trace contextRef="#ctx0" brushRef="#br0">210 0 7338,'9'0'-444,"-1"0"873,-8 8-235,0-6 0,0 8-34,0-4 1,6-3-32,0 9-31,0-8 0,-6 11 88,0-3-109,0-4 0,0 7 0,0-3 1,0 3 22,0 3 0,0-1 1,0 0-101,0 1 1,0-1 0,0 1-44,0-1 1,0 1 0,0-1-177,0 0 1,0-5-1,0 0 16,0 1 190,0-5-77,0 7-159,0-13-843,0 6 1092,0 0 0,0-6 0,0 5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18"/>
    </inkml:context>
    <inkml:brush xml:id="br0">
      <inkml:brushProperty name="width" value="0.08571" units="cm"/>
      <inkml:brushProperty name="height" value="0.08571" units="cm"/>
      <inkml:brushProperty name="color" value="#008C3A"/>
    </inkml:brush>
  </inkml:definitions>
  <inkml:trace contextRef="#ctx0" brushRef="#br0">70 210 7386,'-11'0'79,"-1"0"0,0 0 440,-5 0-26,7 0-387,2 0 1,10 0-86,4 0 0,-2-6 0,7 0 18,3 3 0,2 0 0,1 3 0,0 0-40,1 0 0,-1-6 0,1 1 0,-1 1-2,1 2 1,-1 2 0,0 0 0,1 0-14,-1 0 1,1 0-1,-1 0-29,0 0 1,1 0 0,-1 0 7,1 0 0,-1 0 22,0 0 0,-5 0 14,0 0 1,-3 2 7,3 4-14,3-4 0,-12 8 328,2-5-234,-3-3 1,-2 14 87,0-5 1,0 5-139,0 1 1,0 0 0,0 1 0,0-1 11,0 1-4,0-1-191,0 0 182,0 1-14,0 0 10,0-1-151,0 0 134,0 0-1,0 1-106,0-9 98,0 7-7,0-6-228,0 7-15,0 0 5,0-7 1,0 0-551,0-4 526,0-5-73,0 8-557,0-9 893,-7-9 0,-3 0 0,-8-9 0</inkml:trace>
  <inkml:trace contextRef="#ctx0" brushRef="#br0">157 453 7123,'16'-1'325,"-3"-4"-160,-2 0 1,1-3 111,6 3-170,-9 2 0,7-6 1,-5 5 214,5-2-200,1-8 1,1 13-126,-1-7 163,1 8-41,-1-8-267,0 6 248,1-6-67,-1 1 1,2 5 0,3-4 0,1 4-60,-2 2 1,-1-6 0,-3 0-193,0 2 0,1 3-660,0 1-215,-1 0 718,-7 0 0,-5 0 375,-10 0 0,-5 7 0,-7 3 0</inkml:trace>
  <inkml:trace contextRef="#ctx0" brushRef="#br0">749 36 7706,'18'0'-294,"-3"-2"0,-2-2 0,-1-2 0,2 3 348,1 0 1,-3-3 0,-1 0 0,2 3 144,3 1 0,1 2 0,3 0-127,3 0 1,-9 0 0,3 0 0,-1 0 82,-1 0-88,3 8 18,-1 1-108,0 1 92,0 5-2,1-5 2,0 8-108,-1-1 104,0 0-10,-7 1-164,6-1 152,-7 8 6,1-5-10,-2 5-123,-1 0 117,-5-5 5,6 12-96,-1-13 90,-4 14-12,4-13 16,-7 13-157,0-14 141,0 14-18,0-14 15,0 7-214,0-2 1,-7-4 175,4 5-304,-12-7 139,6-1-8,-1 0 133,-6 0-540,6 1 249,-14 0 352,4-9 0,-5 6 0,7-5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24"/>
    </inkml:context>
    <inkml:brush xml:id="br0">
      <inkml:brushProperty name="width" value="0.08571" units="cm"/>
      <inkml:brushProperty name="height" value="0.08571" units="cm"/>
      <inkml:brushProperty name="color" value="#008C3A"/>
    </inkml:brush>
  </inkml:definitions>
  <inkml:trace contextRef="#ctx0" brushRef="#br0">0 70 7465,'2'-10'164,"4"5"-300,-4 3 178,14 2 17,-15 0-45,15 0 40,-14 0-41,13 0 25,-5-8-108,7 6 105,0-6-34,-7 8 28,6-7-63,-6 5 54,7-6 0,0 8-83,1 0 76,-1-8 1,1 6 1,-1-6-19,0 8 0,1 0 0,-1 0 29,1 0 1,-1 0-3,0 0-27,1 0 0,-3 2 2,-3 4 1,-2-2 7,-5 7 1,0-1 0,4 4-4,-1-2 1,-1-3 0,-3 5-4,2-3 1,2 1-1,-5 5 7,3 1 0,0-6 1,-4-1-1,2 2 1,2 3 1,2 1 0,-4 1 4,2-1-10,-1 1 1,-5-1-6,0 0 1,2 1 11,4-1-6,-4 1-29,6-1 25,-8 0 1,0 1-1,0-1-6,0 1 8,0-1-2,0 0 58,0 1-57,0-1 1,0 1 141,0-1-137,0 0 4,0 1-3,0 0 61,0 6-52,0-12 0,0 19 3,0-20 9,0 15-9,0-9 11,0 0-54,0 1 40,0 0 0,0-1 22,0 0-118,0 0 97,0 9 5,0-7-53,0 6 0,0-8 45,0 1-15,0 0 8,0-1-12,0 0 10,0-7-32,0 6 35,0-7-8,0 9 1,0-1 86,0-7-85,0 5 4,0-6-3,0 9 150,0-9-144,0 7 11,0-14 4,0 13-4,0-5-3,0 0 10,0 6-46,0-15 46,0 15-25,0-6 1,0 1 0,0 1-24,0 1 36,0 2-13,0 3 10,0-8 66,0 5-67,0-13-8,0 13-30,0-12 37,0 4 1,0 1 8,0 4-16,0-5 0,0 3-161,0-4 161,0-4 0,0 6-17,0-1 14,0-5-5,0 6 3,0-8-6,0 7-15,0-4 15,0 4 35,0-7-34,0 8 61,0-6-27,0 6 139,7-8-68,-5 8 44,6-7 1,-8 9-42,0-4-14,-8-4 0,6 8 0,-5-6 14,-1 1 1,4 7 97,-7-6-138,6-1 21,-2-5 0,5 6-7,-4 0 1,2 0-23,-8-6 1,1 0 0,-7 0-152,1 0 0,0 0 0,-1 0 0,1 0-250,-1 0 0,-1 0 0,-2 0 0,-4 0 348,-2 0 0,-10 0 0,-8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28"/>
    </inkml:context>
    <inkml:brush xml:id="br0">
      <inkml:brushProperty name="width" value="0.08571" units="cm"/>
      <inkml:brushProperty name="height" value="0.08571" units="cm"/>
      <inkml:brushProperty name="color" value="#008C3A"/>
    </inkml:brush>
  </inkml:definitions>
  <inkml:trace contextRef="#ctx0" brushRef="#br0">0 0 7794,'10'0'-505,"0"0"580,-4 0 0,-3 0 0,9 2-129,2 4 1,1-4 0,2 4 0,1-4 84,-1-2 0,1 0 0,-1 0 0,1 0-21,-1 0 0,6 0 1,1 0-1,-3 0-66,-2 0 1,-2 0 0,1 0-162,-1 0 1,1 0-186,-1 0 1,-7 2 401,-5 4 0,5 3 0,0 9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28"/>
    </inkml:context>
    <inkml:brush xml:id="br0">
      <inkml:brushProperty name="width" value="0.08571" units="cm"/>
      <inkml:brushProperty name="height" value="0.08571" units="cm"/>
      <inkml:brushProperty name="color" value="#008C3A"/>
    </inkml:brush>
  </inkml:definitions>
  <inkml:trace contextRef="#ctx0" brushRef="#br0">0 1 7976,'10'0'-177,"0"0"0,-7 2 0,6 1 256,0 3 0,3 0 0,5-6 0,0 0-52,1 0 0,-1 0 0,1 0 0,-1 0-14,0 0 0,6 0 0,1 0 0,-3 0-195,-2 0 1,-1 0 0,-1 0-1,1 0 182,-1 0 0,0 0 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30"/>
    </inkml:context>
    <inkml:brush xml:id="br0">
      <inkml:brushProperty name="width" value="0.08571" units="cm"/>
      <inkml:brushProperty name="height" value="0.08571" units="cm"/>
      <inkml:brushProperty name="color" value="#008C3A"/>
    </inkml:brush>
  </inkml:definitions>
  <inkml:trace contextRef="#ctx0" brushRef="#br0">0 0 7081,'12'0'315,"-1"0"-203,3 0 1,-4 0 0,2 0-11,1 0 0,-4 2 1,3 2-58,2 2 1,1-1 0,3-5-38,-1 0 0,0 0 1,0 0 37,1 0 0,0 0-111,-1 0 1,-1 3 0,-3 0-563,-2 3 0,-5 0 627,6-6 0,0 8 0,5 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29"/>
    </inkml:context>
    <inkml:brush xml:id="br0">
      <inkml:brushProperty name="width" value="0.08571" units="cm"/>
      <inkml:brushProperty name="height" value="0.08571" units="cm"/>
      <inkml:brushProperty name="color" value="#008C3A"/>
    </inkml:brush>
  </inkml:definitions>
  <inkml:trace contextRef="#ctx0" brushRef="#br0">0 175 7570,'10'0'-196,"6"0"1,-13-2 184,9-3 0,-9 1 1,6-6 74,-2 2 1,-5-6 0,6 3-13,-1-5 0,-3-1 1,6 0 27,-2 0 0,0 5 0,-5 0 164,3-1 177,0 5-76,-6 0-180,0 8 0,0 2 1,0 4-94,0 6 1,6 3 0,0 3-1,-3-1-61,0 0 1,-3 0 0,1 1 0,4 0-5,0-1 1,3 0 0,-4 3 0,2 1-11,-2 2 0,-1 0 1,1-6-1,2 1-89,-2 1 1,-3-2-1,2 0 1,0 0-172,3 1 1,0 0-234,-6-1 1,0 0-69,0 0 1,0 1-121,0 0 684,0-9 0,0 6 0,0-5 0</inkml:trace>
  <inkml:trace contextRef="#ctx0" brushRef="#br0">53 611 6958,'9'-1'583,"-3"-5"0,3 3-474,3-2 0,3 1 0,3 0-13,0-1 1,-1-1-1,0 3 1,0 0-87,1-3 0,-1 0 0,0 6 0,0 0 38,1 0 1,-1 0 0,1 0 0,-1 0-150,0 0 1,-5 0-1,-1 0-77,3 0 0,-4 0-1045,2 0 209,-9 0 1014,5 0 0,-8 8 0,0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32"/>
    </inkml:context>
    <inkml:brush xml:id="br0">
      <inkml:brushProperty name="width" value="0.08571" units="cm"/>
      <inkml:brushProperty name="height" value="0.08571" units="cm"/>
      <inkml:brushProperty name="color" value="#008C3A"/>
    </inkml:brush>
  </inkml:definitions>
  <inkml:trace contextRef="#ctx0" brushRef="#br0">296 1 7238,'10'0'436,"-2"0"-416,-8 0 1,-3 0-10,-2 0 0,1 0 0,-8 0-24,-1 0 1,3 0 0,-1 0-1,-3 0 14,-1 0 0,-3 0 1,0 0 0,1 0 0,0 0 0,0 0 28,-1 0 0,6 0-21,1 0 0,7 0 1,-5 5 18,3 1-31,3 0 26,-12 2 1,7 2 68,-3 7 1,-3-5-17,8-1 1,-5-5-1,5 5-44,2 4 0,2-6 0,2 3-8,0 1 0,0-3 0,0 1 47,0 3 0,0 1 0,0 3-1,0-1 1,0-5-1,0-1 1,0 3-45,0 1 1,0 3 0,0-1-1,0 1-25,0-1 1,0 0 0,0 1 0,0-1-25,0 1 1,0-1 0,0 0 24,0 1 0,0 0 0,0-1 0,0 0 9,0 0 1,2 1 0,2 0-1,2-1 1,-1 0-1,-2 0-11,3 1 0,-5 0 0,5-1-5,-4 0 1,-2 0 0,0 1-7,0 0 0,0-1 7,0 0 1,0 0 2,0 1 0,0 0 14,0-1 0,0 0 1,0 0-11,0 1 1,6 0 0,0-1-52,-3 0 0,1 0 31,2 1 1,-2-3 0,6-1 5,-3-2 1,-1-1 0,-4 5-1,4-5 0,-4 5 17,4-5 0,-5 5 4,-1 1 1,0 0 0,0 1-1,0 0 1,0-1-1,0 0-4,0 1 1,0-1 0,0 1 1,0-1 0,0-5 0,0-1 18,0 3 0,0-5 0,0 3 4,0 2 0,0-5-33,0 3 0,0-1 11,0 7 0,0-7 1,0 1 1,0-6 4,0 6 0,0-7 1,0 7 73,0 1 1,-1-3-54,-5 1 0,2 1-26,-8 6 0,8-6 1,-1-1-22,3 2 0,2-3 3,0 1 0,0-5-31,0 6 0,0-6 37,0 6 1,-6-6-13,1 5-19,-1 1 15,6 5 20,0-7-6,0 5 1,1-13 7,5 4 0,-2-4 1,8-2 1,-1 0 3,6 0 1,-5 0-1,0 0 14,1 0 0,-3 0 0,2 0-21,1 0 0,-3 0 0,1 0 1,3 0 1,-4-2 0,2-2 37,1-2 1,2-2 27,3 3 1,-1 3 0,1-6 16,-1 0 0,-5 6-7,-1-4-182,1 5-449,-3 1-145,-1 0-443,-8 0 997,0 0 0,-8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07:28"/>
    </inkml:context>
    <inkml:brush xml:id="br0">
      <inkml:brushProperty name="width" value="0.08571" units="cm"/>
      <inkml:brushProperty name="height" value="0.08571" units="cm"/>
    </inkml:brush>
  </inkml:definitions>
  <inkml:trace contextRef="#ctx0" brushRef="#br0">0 36 6959,'10'-10'371,"-2"2"-210,-8 8-138,8 0 214,-6 0-227,13 0 0,-5 0-51,7 0 0,1 0 0,-3-2 26,-3-3 0,3 3 0,-3-4-91,3 4 109,3 2 9,-9 0-231,-1 0-2,0 0 208,-6 0 4,13 0-163,-13 0-5,6 0 129,-8 0-51,0 0 0,6 2 0,0 4 0,-3 5 99,-1 5 0,-10-7 0,-1-1 0</inkml:trace>
  <inkml:trace contextRef="#ctx0" brushRef="#br0">35 227 6887,'12'0'283,"0"0"-216,-9 0-16,13 0 0,-12 0-42,7 0 0,-5 0 0,5 0 50,3 0 0,2 0 27,1 0 0,1 0-629,-1 0 237,-7 0 151,5 0-165,-5 0 156,-1 0 164,7 0 0,1 0 0,10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49"/>
    </inkml:context>
    <inkml:brush xml:id="br0">
      <inkml:brushProperty name="width" value="0.08571" units="cm"/>
      <inkml:brushProperty name="height" value="0.08571" units="cm"/>
      <inkml:brushProperty name="color" value="#008C3A"/>
    </inkml:brush>
  </inkml:definitions>
  <inkml:trace contextRef="#ctx0" brushRef="#br0">1 53 7573,'9'-8'433,"1"6"-589,-4-4 0,-2 4 1,5 0-1,1-2 216,0-2 0,-4 1 0,5 5 0,3 0 31,1 0 0,0-2 0,1-2-78,1-2 1,-3 0 0,9 6 0,-3 0 23,-3 0 1,0 0 0,1 0 0,-1 0-134,1 0 0,-1 2-3,0 4 0,-7-2 0,-4 7 20,-4 3 1,-2 2-1,-2-1 1,-2-1 11,-2-3 1,-15 1 0,-1 5 0,-2 1 1,-2-3 0,7-1 0,-2-4 37,-3-3 1,1 4 0,6-2 97,0 0-40,7-5 1,4 4 9,12-8 1,4 0 0,7-3 0,0 0-8,1-3 0,-1 0 0,1 6 44,-1 0 1,0 0 0,1 0-29,-1 0 0,1 0 1,-3 2 15,-3 4 0,-3-2-54,-3 8 0,-2-3 0,6 5-5,-3-3 0,-1 1-17,-6 5 1,0-5 26,0 0 0,-7-3 1,-3 5-8,0-3 0,-5-7 0,3 4 0,-3 0 0,-3-6 1,1 3 9,-1-3 1,1 4 0,0 0 0,-1-2 90,1-2 0,-1-2 0,1 0-72,0 0 0,5 0-297,0 0 1,6 0-645,-5 0 137,7 0 766,-4 0 0,24-8 0,3-2 0</inkml:trace>
  <inkml:trace contextRef="#ctx0" brushRef="#br0">888 0 6959,'-17'0'453,"0"0"0,5 0-355,1 0 1,-1 6 0,-6 2-38,1 1 0,5-3 0,1 6-20,-3 2 1,5-5 0,-3 3 7,-1 1 0,3 3 0,0 1 0,1 1-68,-1-1 0,6 0 1,-2 1 3,4-1 1,2 1 0,0-1 19,0 0 0,0 1 0,0-1 0,0 1-10,0-1 1,6-5 0,2-2 0,1-1-15,5 0 1,-5-3 0,3 4-1,2-2 0,1-4 1,3 0 0,-1 0 0,0 2-45,1-3 1,0-1 0,-1-2 0,0 0 10,0 0 0,1 0 1,0 0-22,-1 0 1,0-2 44,0-4 1,-1 3-1,-5-9 27,-5-2 0,-2 4 0,0-1 49,2-2 0,0-3 1,-8-1-3,-4-1 1,2 1-1,-7 1 1,-3 3 13,-2 2 0,3 6 0,-2 0 0,-5 3-82,1 2 0,-1 2 0,1 2 0,-2 3-103,-2 3 1,-8 1 0,4 7-1,-2 1-802,-1 4 927,9-3 0,-12 5 0,6-8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48"/>
    </inkml:context>
    <inkml:brush xml:id="br0">
      <inkml:brushProperty name="width" value="0.08571" units="cm"/>
      <inkml:brushProperty name="height" value="0.08571" units="cm"/>
      <inkml:brushProperty name="color" value="#008C3A"/>
    </inkml:brush>
  </inkml:definitions>
  <inkml:trace contextRef="#ctx0" brushRef="#br0">575 18 6279,'0'-10'975,"0"2"-824,0 8-83,0 0 1,-8 0-60,-4 0 0,2 0 0,-1 0-15,-2 0 1,-3 8 0,-1 2 127,-1 0-101,9-3 11,-7 1 50,6 2-59,-7 7 8,0-7-11,7 5-8,-6-5 0,12 1 1,-5 1-1,1 2-22,4 1 48,-5-5-26,6 5 55,-4-5-48,7 7 47,0 1 1,0-6-28,0-1-20,7 1 66,-4 5 1,10-6-31,-7 1-148,8 0 125,-5-3 9,9 7-34,-9-6 1,6 1 0,-3-1 0,4-3-12,1-3 1,-5 4 0,0-2 0,1-2-18,2-2 1,-3-2-1,-1 0 1,3 0-19,2 0 1,1 0 0,0 0 6,1 0 1,-1-6 0,1-2 16,-1-2 0,-1-1 1,-3-6 36,-2-1 0,-6 1 0,0-1 62,-3 1 1,-2 5-1,0 1-40,0-3 0,-2-1-46,-3-3 0,-5 9 0,-7 3-17,-1 4 1,1 2 0,-3 2 0,-1 1-127,-2 3 1,0 8 0,5-2 0,1 1-133,-1-1 0,1 3 0,0-5 0,1 1-605,5 1 882,-5 0 0,6 5 0,-7 1 0</inkml:trace>
  <inkml:trace contextRef="#ctx0" brushRef="#br0">0 644 7714,'17'0'-510,"1"0"1,0 0 595,-1 0 1,-6 0-1,1 0 1,2 0-7,1 0 0,4 0 1,3 0-1,1 0-22,-2 0 0,6 0 1,0 0-1,2 0 31,1 0 0,-2 0 0,7 0 1,0 0 14,0 0 0,6 0 1,-1 0-1,-2 0-90,-1 0 1,-2 0 0,0 0 0,2 0 28,3 0 0,-3 0 0,4 0 0,-6 0-35,-6 0 0,4 0 0,-5 0 1,4 0-206,-4 0 1,3 0-1,-8-1 1,-1-4-206,-2 0 1,-3-1 401,0 6 0,0 0 0,1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3:51"/>
    </inkml:context>
    <inkml:brush xml:id="br0">
      <inkml:brushProperty name="width" value="0.08571" units="cm"/>
      <inkml:brushProperty name="height" value="0.08571" units="cm"/>
      <inkml:brushProperty name="color" value="#008C3A"/>
    </inkml:brush>
  </inkml:definitions>
  <inkml:trace contextRef="#ctx0" brushRef="#br0">1 1045 6730,'10'2'583,"-3"2"-389,2 2 0,0 0 0,9-6-76,-1 0 1,0 0-1,0 0-141,1 0 1,0-2 0,0-2-1,4-2 26,1 2 1,1 1-1,-5-1 1,2-2 40,2 2 1,2 2-1,-3 2 1,1 0-4,-2 0 0,5 0 0,-4 0 0,0 0-24,-3 0 1,-1 0 0,-1 0-59,0 0 1,0 0-1,1 0 5,0 0 1,-7 0-1,1-2-105,1-4 1,3 4 0,-1-5-263,-3-1-792,3 6 678,-5-6 517,0 8 0,-3 0 0,-7 0 0</inkml:trace>
  <inkml:trace contextRef="#ctx0" brushRef="#br0">366 750 6854,'10'11'-297,"-4"1"0,-4-6 389,-2 5 0,0-5 0,0 5 61,0 3 0,2-4 0,2 2-60,2 1 0,0-3 0,-6 1 2,0 3 1,0 1-1,0 3 11,0-1 1,0 0-1,0 1 1,0-1 64,0 1 0,1-1 1,4 2-1,0 2-49,-1 3 0,-2-1 0,-2-5 1,0-1-12,0 0 0,0 1 1,2-1-29,3 1 1,-2-1-176,3 0 1,-3-1 19,3-5 1,-4-1-1395,4-4 1466,-5-4 0,-1-2 0,0-10 0</inkml:trace>
  <inkml:trace contextRef="#ctx0" brushRef="#br0">1602 506 7060,'-17'0'257,"0"0"0,5 0 1,1 0-18,-3 0-217,7 0 0,-2-2 0,9-4 33,0-6 0,0 3 0,3-3-180,2-1 0,5-1 1,8 2-1,-1 5 117,0-1 0,0 6 0,1-4 59,0 5 0,-1 1 0,0 1-75,0 5 0,-5-4 0,-2 6 3,-2-1 0,3 3 0,-5 7 6,-2 1 1,-2 0 0,-2-1-16,0 0 1,-6 0-1,-2 1 1,-1-3-12,-5-3 0,4 3 0,-1-5 0,-1 2-6,2-1 1,-5-5 32,3 6 1,3-8 0,-1 4 49,2-1 61,-5-5 1,9 6-44,-8-8 41,8 0 115,-3 0-199,7 0 1,0-2-9,0-4 1,1 4 0,5-4 24,6 5 1,3 1 0,3 0 22,0 0 0,-1 0 1,0 0-30,0 0 0,7-6 1,-1 0-61,-1 2 0,-4 2 1,2 2-84,3 0 1,3 0 0,2 0-85,-5 0 1,-9 0 0,-2 0-882,1 0 1085,-5 0 0,-1 0 0,-7 0 0</inkml:trace>
  <inkml:trace contextRef="#ctx0" brushRef="#br0">1133 1115 7864,'17'0'103,"-6"6"0,1 0 0,2-2-72,1-2 0,4-2 1,3 0-1,3 0 1,2 0-12,4 0 0,2 0 1,3 0-1,3 0 17,2 0 0,2 0 0,-5 0 0,5 0 22,1 0 1,1-2 0,3-2 0,-2-2-13,3 2 1,-5 2 0,1 2 0,-1 0-33,1 0 1,-7-5 0,3-1 0,-6 2-126,-6 2 1,2 2 0,-8 0 0,-2 0-169,-1 0 0,-9 0 1,1 0-1,-1 2-964,-1 3 1242,-2-3 0,-8 14 0,0-6 0</inkml:trace>
  <inkml:trace contextRef="#ctx0" brushRef="#br0">1272 1481 7949,'8'-10'69,"1"3"1,9 7-105,-1 0 0,0-6 0,1 0 0,0 2 121,-1 2 0,0 2 1,0 0-1,1 0-32,0 0 1,-1 0 0,0 0 0,0 0-176,1 0 0,0 2-23,-1 4 1,-2 4-1,-3 7 0,-5 0 0,-7 0 80,0 1 1,-7-3 0,-5-1 0,-3-2 33,-2 1 1,-3-4-1,-2 1 4,0-2 1,-1 4 0,5-5-1,0 1-55,1 0 187,7-2 4,3-6 0,12-2 0,3-2 0,2-2-17,4 2 1,1-3 0,3 1 0,-1 2-26,0 2 1,0 0-1,1-2 1,0-2-8,-1 3 1,-6 0 0,1 3 15,2 0 1,-1 3 0,1 0-38,-3 3 0,-7 8 0,4-4-180,-1-1 1,-4 6-1,2-3 128,-3 3 1,-2-3 0,-2 0 14,-3 1 1,1 1 0,-6-1-1,0-3 41,1-2 1,-3 3 0,-6-3 50,1 2 1,0-7 0,0 6-65,-1-2 1,-6-5-1,2 4 1,0-4-36,3-2 0,-5 0 0,1 0 1,1 0 35,-4 0 1,7 0-1,-6 0-86,-1 0 0,7 0 0,-4 0-198,4 0 1,7 0-741,1 0 658,7 0 1,4 0-1,11 0 334,5 0 0,1 0 0,0 0 0</inkml:trace>
  <inkml:trace contextRef="#ctx0" brushRef="#br0">2142 1428 8040,'-8'-9'-318,"-3"3"1,1 4 467,-1 2 1,5 0 0,-6 2-50,-2 4 0,-1-3 0,-3 7 9,1-2 0,0 6 1,1-3-44,5 5 1,-3-5 0,7 1 0,-1 2-50,0 1 1,-4 3 0,5-1 0,-1 0-32,1 0 0,-5 1 0,6 0 1,2-1 1,2 0 0,2 0 0,0 1 0,0 0 19,0-1 1,0 0-1,0 0-35,0 1 0,8-3 1,2-1-1,1-4 17,1-3 1,-1 5-1,6-6 1,1-2-31,0-3 0,1-1 0,2 0 0,2 0-39,-2 0 1,1 0 0,-1 0 0,0-1 46,-5-5 1,1 2 0,-5-6 0,2 1 23,-3-1 0,2-1 1,-4-5 53,0 5 0,-5-5 0,1 4 80,-2-3 1,-6 3-1,-2 2-95,-7 3 0,1 1 0,-5 6 0,-3 0 0,-1 0-5,1 0 0,0 0 0,-2 0 1,-2 0-73,1 0 1,1 0 0,0 0 0,-1 2-161,7 4 0,-3-2 0,7 5 0,-3 1-368,2 0 1,3-6 573,3 1 0,4 5 0,-5-1 0</inkml:trace>
  <inkml:trace contextRef="#ctx0" brushRef="#br0">2386 36 7606,'11'0'216,"1"-2"-189,2-4 0,-4 4 0,1-3 0,2 2 0,3 3 4,1 0 1,1 0-1,-1 0 1,1 0 38,-1 0 0,0-6-58,1 1 1,-1-1 0,1 6 0,-1 0-1,0 0 2,1 0 0,-3 2 0,-1 2 0,-3 1-35,3 0 1,-5-4 0,3 2 50,2 2 0,-4-3 0,1 6 57,2 0 0,-3-7 1,0 8-51,-3-2 1,-1-3-1,-6 8 1,3-1 4,2-1 0,-3 6 0,4-5-48,-4 5 0,-2 1 0,0 0 0,2 0 12,4 1 1,-5 0 0,5-1 0,-4 0 27,-2 0 0,0 1 1,0 0-1,0-1-12,0 0 1,0 0 0,0 3 0,0 1-9,0 2 1,6 0 0,0-5 0,-2 0-1,-2-1 0,-2 6 0,0 0 1,0 1-18,0 0 0,0-2 0,0 5 1,0 0 10,0 0 1,0-4 0,0 4 0,0 0 2,0 0 0,-2-3 0,-2 5 0,-2 0 5,2-2 1,2 4 0,2-6-1,0 0-21,0 1 0,0 2 0,0-5 0,0 1 2,0 1 1,-5-6 0,-1 4-1,2-3 1,2-3 1,2 6 0,0 0-5,0-1 1,0-3-1,0 0 1,0 3-1,0 1 10,0-2 0,0 0 0,0 1 0,0 1 1,0-2 0,0 0 0,0 1 1,0 1-9,0-2 1,0-1 0,0-3-1,0 0-1,0 1 0,0 0 0,0-1 0,0 0 2,0 0 0,0 1 0,0 0 53,0-1 1,0 0 0,2-1-11,4-5 0,-5 5 0,5-5-46,-4 5 1,0-5-1,2 1 17,2 2 1,0-5 10,-6 3 0,0-6 0,0 5 77,0 3 1,0-5-6,0 3 0,0-6 1,0 5 16,0 3 0,-6-4-58,0 2 1,-5-1 8,5 6 0,-2-5-76,2-1 0,4-5 99,-3 6 0,-4-6 222,4 6-218,-1-9 1,4 5-56,-3-8 1,0 0-1,-6 0 1,-1 2-8,3 3 1,-7-2-1,4 3 1,-3-5-34,-2-1 1,-6 0 0,-1 2 0,3 2-91,2 2 0,1-1 0,1-5 0,-3 0-279,-3 0 0,4 0 0,-4-1 200,3-5 1,3 2 0,-1-7 173,1-3 0,-8-9 0,-2-5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4:09"/>
    </inkml:context>
    <inkml:brush xml:id="br0">
      <inkml:brushProperty name="width" value="0.08571" units="cm"/>
      <inkml:brushProperty name="height" value="0.08571" units="cm"/>
      <inkml:brushProperty name="color" value="#008C3A"/>
    </inkml:brush>
  </inkml:definitions>
  <inkml:trace contextRef="#ctx0" brushRef="#br0">0 0 7388,'17'0'140,"1"0"1,-6 0-1,0 0-81,1 0 0,2 0-3,2 0 1,-5 0-1,0 0-205,0 0 1,-2 0-1,2 0-215,1 0 1,-3 0-1,1 0 90,3 0 0,-4 0 274,2 0 0,-1 8 0,6 2 0</inkml:trace>
  <inkml:trace contextRef="#ctx0" brushRef="#br0">104 191 7766,'0'10'-562,"3"-3"1,0-5-1,6 2 711,0 2 0,-3 0 1,5-6-1,2 0-242,2 0 0,3 0 0,-1 0 0,1 0 93,-1 0 0,0 0 0,1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4:05"/>
    </inkml:context>
    <inkml:brush xml:id="br0">
      <inkml:brushProperty name="width" value="0.08571" units="cm"/>
      <inkml:brushProperty name="height" value="0.08571" units="cm"/>
      <inkml:brushProperty name="color" value="#008C3A"/>
    </inkml:brush>
  </inkml:definitions>
  <inkml:trace contextRef="#ctx0" brushRef="#br0">209 53 6977,'-12'6'82,"1"-1"0,5 3 0,-5-4-30,-3 2 1,4-1 0,-2-5 0,1 2 22,1 4 0,-5-4 0,3 4-90,-3-5 0,3-1 0,0 0 0,-1 0 0,-1-1 0,3-5-21,5-5 0,4 1 41,2-2 0,0 1 0,2-5-17,4 5 1,-2 2 0,7 8-1,3-3 7,1-2 1,-3 0-1,0 6 1,1 0 28,3 0 1,1 0 0,0 0 0,1 0 27,-1 0 0,1 0 1,-1 0 61,0 0 1,1 2-88,-1 4 1,-1-2 0,-4 7-17,-7 3 0,-1 2 1,0 1-46,1 0 0,1 0 0,-6 1 13,0 0 1,-7-1 0,-3 0 11,0 0 1,-5-5 0,5 0 0,-1 0 5,-1-3 0,0 6 0,-5-5 0,0 2-14,-1-1 1,1-1-1,-1 4 1,3-2 5,3 1 1,-3-3 0,3 0 0,-1-1 8,1 0 1,-3-5-1,5 4 8,0 0 0,1-6 1,5 6 15,-2-1 131,0-5 0,8 6-9,4-8 1,3 0 0,9 0-39,-1 0 1,1-6 0,-1 1-85,1 1 1,-1 2 0,0 2-1,1 0 18,-1 0 1,1 0 0,-1 0 4,0 0 0,1 0 0,-1 0 0,1 0-22,-1 0 0,0 0 0,1 0-134,-1 0 0,-5 0-534,-1 0 75,1 0 1,-2 2-218,-5 3 787,-3-3 0,-2 6 0,0-8 0</inkml:trace>
  <inkml:trace contextRef="#ctx0" brushRef="#br0">888 191 8323,'10'-7'-128,"-3"3"1,-5-6-553,4 3 0,-4-7 750,4 2 0,-5 3 0,-2-1 2,-5 2 0,4 1 1,-6 3-1,1-2 37,-5 2 0,2-3 1,-1 1 19,-3 2 1,-9 2 0,-4 2-46,0 0 0,1 0 0,9 0 0,0 0-29,0 0 1,-7 0-1,1 2-118,1 3 126,11-2 1,-5 10 0,7-5 2,-1 1 0,2-3 0,8 6-183,0 1 0,0-3 110,0 2 0,3-2 0,2 3 43,7-2 1,-2-7 0,1 4 2,2 0 0,3-6 1,1 3-1,1-2-17,0-3 1,-1 6 0,0-1-1,0-1 3,1-2 1,0-2 0,-1 0 0,0 0-57,0 0 1,1 0-1,0 2 1,-1 2-21,0 2 0,-5 1 0,-1-3-39,3 2 1,-7 8 0,2-5-11,-2 1 0,-5 5 54,4-3 1,-6 3 56,-6 3 0,-3-3 0,-7-1 0,2-2-3,3 1 0,-1-5 1,-5-1-1,0-1-20,-1 0 0,0 5 0,1-2 0,0-2 4,0 1 1,5 0 0,0-4 0,-1 2-12,-3-3 1,-1-1 0,0-2 8,-1 0 0,6 0 1,3-2-11,1-4 1,0-1-1,4-7 1,-1 2 24,0-1 1,4-3 0,1-1-4,0 0 0,0-1 1,1 1-1,4-1-4,0 1 1,9 6-1,-5-1 1,3-2 43,0-1 0,0 3 0,5 2 1,-2 1-21,-3-1 1,4 6 0,-5-3 0,5 1-66,1 0 1,-6 0-1,1 6 12,2 0 0,1 0-553,3 0 0,-1 0 584,0 0 0,0-8 0,1-2 0</inkml:trace>
  <inkml:trace contextRef="#ctx0" brushRef="#br0">1654 0 6530,'9'8'150,"-1"-4"0,-10 7 107,-4 3 0,3-4 0,-9 2 0,-2 3-126,-1 6 1,-3 0 0,1 6 307,0-1-372,-8 5 0,3-4 1,-6 7-1,-2 1 69,3 0 1,-8 5-1,4 1 1,-5 0 15,-3 1 1,6-3 0,-8 8 0,4-1 116,3-3-136,-9 8-254,15-15 0,-11 13 141,15-8 1,-5 1 0,7-3 0,0 1-67,2-1 1,3-2 0,0-3-52,0 2 0,5-8 1,2-1-1,0-1-233,1-5-360,5-2 304,-4-2 17,8-7-448,0 6 248,0-15 569,0 8 0,0-9 0,0 0 0</inkml:trace>
  <inkml:trace contextRef="#ctx0" brushRef="#br0">1410 817 7257,'-10'0'-144,"3"-2"1,9-2 231,3-1 0,5-1 0,7 4-23,1-4 0,-1 4 1,1-5 18,-1-1 1,0 6 0,1-4-1,-1 4 29,1 2 1,-1 0 0,1 0-78,-1 0 1,0 0-134,1 0 0,-9 8 65,-3 3 1,-4 5 0,-2 1-5,0 1 1,-8-3 0,-3-1 0,-5-3 14,-1 3 0,5-5 0,1 1 1,-3 0 28,-1 0 1,-3-4 117,1 5-36,-1-7-100,9 4-20,1-8 0,16 0 0,1-2 1,3-2 3,-1-2 1,1 0 0,6 6 51,-1 0 0,1 0 110,-1 0 0,0 0-113,1 0 1,-1 6 18,1 0-25,-9 7 1,-1-9 0,-6 6-1,1 0 35,3-1 1,0-3 0,-6 6 102,0 1 0,0-3-67,0 1 1,-7 1-16,-5 5 0,-3-1 0,-3-5 0,3-2-11,3-2 0,-3-5 1,3 6-1,-4-2-18,-1-1 1,0 1-1,-1-6 1,1 0-62,-1 0 0,1 2 1,0 2-68,-1 1 1,1 1-386,-1-6 224,1 0 0,6 0 58,-1 0 0,8-1 1,-2-5 186,4-6 0,10-3 0,2-2 0</inkml:trace>
  <inkml:trace contextRef="#ctx0" brushRef="#br0">2211 661 7322,'-10'7'644,"-6"-5"-495,5 4 0,1 2 1,-2-2 17,-1-2 1,5-1-1,1 1-65,-1 2 0,-1 6 1,-7-4 2,4 1 0,-2-3 0,7 3-189,-3 0 1,6 4-1,-3-3 1,1 1 119,0 1 1,-2-7-1,5 7 14,-3 2 0,-2 1 1,4 3-1,-2-1-6,3 0 1,0-5 0,3 0 0,0 1-47,0 3 1,0 1-1,0 0-34,0 1 0,0 0 0,3-1 21,2 0 0,-3-6 0,6 1 17,0 2 1,2 2-1,7-1 5,0-3 1,-1 3 0,-3-6 0,-1 1 23,1-4 1,3-2 0,1 0-26,0 2 1,1 0-1,0-5 1,-1 3-16,0 2 0,0 0 0,1-6 0,0 0-1,-1 0 0,0 0 1,0 0-60,1 0 0,0-2 0,-1-2-27,0-2 0,0-8 70,1 3 0,-6-2 0,-3-1 79,-1 2-75,-2 1 0,-6-1 0,0 1 1,0-3 0,0 4 46,0-2 1,-2 9 0,-2-5 0,-4 2-24,-1 0 0,-3 1 0,-6 5-1,1 0 1,0 0 0,0 0 0,-1 0 51,0 0 0,-5 0 0,0 0 0,2 0 13,1 0 1,3 1-1,-2 3-51,-5 2 1,6 6-1,-6-4 1,5 1-96,2 5 1,1-4 0,2 1-1,5 2-188,1 3 1,-5 1 0,3 1 162,0 0 0,-3-1 105,7 0 0,-8 0 0,4 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4:04"/>
    </inkml:context>
    <inkml:brush xml:id="br0">
      <inkml:brushProperty name="width" value="0.08571" units="cm"/>
      <inkml:brushProperty name="height" value="0.08571" units="cm"/>
      <inkml:brushProperty name="color" value="#008C3A"/>
    </inkml:brush>
  </inkml:definitions>
  <inkml:trace contextRef="#ctx0" brushRef="#br0">1 0 7802,'10'2'-533,"-3"2"490,1 1 1,-4 4 0,8-6 89,1 3 1,-3 0-16,1-6 1,1 0 0,5 0-83,1 0 1,-6 0-1,-1 0-63,2 0 0,-3 0 0,2 0-205,2 0 1,-1 2 317,-2 4 0,5-5 0,-6 8 0</inkml:trace>
  <inkml:trace contextRef="#ctx0" brushRef="#br0">18 243 7813,'0'10'-117,"0"-3"291,0 1 0,8-6-198,4 4 1,3-2 0,3-1-88,-1 3 0,0 0 1,1-6-1,0 0-324,-1 0 1,0 2 434,0 4 0,9-5 0,1 8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5:14:10"/>
    </inkml:context>
    <inkml:brush xml:id="br0">
      <inkml:brushProperty name="width" value="0.08571" units="cm"/>
      <inkml:brushProperty name="height" value="0.08571" units="cm"/>
      <inkml:brushProperty name="color" value="#008C3A"/>
    </inkml:brush>
  </inkml:definitions>
  <inkml:trace contextRef="#ctx0" brushRef="#br0">18 18 8194,'18'0'110,"-1"0"1,1 0-161,-1 0 1,-6 0 0,1 0 0,2 0-1,1 0 9,3 0 0,-7-2 1,1-2-1,2-2 44,1 3 0,-3 1 1,-1 2 75,2 0 0,-3 0-16,2 0 1,-7 0 49,7 0 1,-6 0-70,6 0 1,-6 2 0,3 4 22,-1 5 0,5-1-31,-1 2 1,2-1 0,-1 6-48,-1 1 1,-3-1-1,5 1 1,-4-1-3,-3 0 0,5 1 0,-7-1 0,0 1-43,-4-1 1,5 0 0,0 1-54,-2-1 1,-2 1 0,0-1-96,4 1 0,-5-1 1,5 0-172,-3 1 0,-3-6 0,-3-3-279,-3-1 654,5-2 0,-15 1 0,6 3 0</inkml:trace>
  <inkml:trace contextRef="#ctx0" brushRef="#br0">36 227 6382,'-10'0'642,"0"-2"-353,5-4-100,3 4-224,-6-5 234,8 7 145,0 0-335,8 0 0,-5 0 0,9 0-1,2 0 0,-4 0 1,1 0-1,2 0 0,3 0 0,1 0 1,3-3-25,3-2 0,-3 3 1,3-4-1,-4 4 18,-1 2 0,-1-2 0,0-2 0,0-2 3,1 3 0,0 1 0,-1 2-18,0 0 0,0 0 0,1 0-131,0 0 0,-7 0-24,1 0 0,-7 0-184,7 0 1,-7 2 40,7 4 1,-6-4 310,6 3 0,0-3 0,5-2 0</inkml:trace>
  <inkml:trace contextRef="#ctx0" brushRef="#br0">1306 18 8022,'0'12'-226,"0"0"0,-1-1 1,-3 6 326,-2 1 1,-8-7 0,5 1 0,-3 2 19,0 1 0,1-3 0,-7-1 0,1 3 20,0 1 0,-1 3 0,-1-1 0,-2 0 21,-2 1 0,-9 5 0,5 2 1,-1 1-48,-2-2 0,3 6 0,-3-6 0,0 4-2,0 3 1,3 0 0,-3-1 0,1 0-54,2 0 1,-6 3 0,5 3 0,-4-4-6,4-3 0,-4 4 0,7-6 0,0 2-52,0 0 0,2-7 0,6 2 0,-1 0-59,0-1 1,1 0-287,0-6 1,7 1-163,4 0-571,5-9 0,1-3 1075,0-12 0,7-12 0,3-9 0</inkml:trace>
  <inkml:trace contextRef="#ctx0" brushRef="#br0">1272 837 7929,'9'1'-794,"-3"5"0,-2-4 1264,2 4 0,-4-6-221,4-6 0,-5 2 34,-1-7 0,0-1-213,0-6 1,0 7 0,-1 1-71,-5 3 0,-4-5 0,-7 6 32,-1 2 0,1 3 0,-1 1 0,1 0-54,0 0 1,-7 0-1,1 0 1,0 0 63,-2 0 0,6 0 0,-7 1 0,3 3-19,0 2 0,-1 6 1,7-5-1,2 3-69,3 4 1,-1-5-1,5 3-34,-2 1 0,7 3 30,-3 1 1,6-1 0,6-5 0,3-3-7,1 0 1,5-7 0,-3 5 0,3-3-17,2-3 0,1 0 0,0 0 0,-1 0 17,0 0 0,1 0 0,-1 0 0,1 0 17,-1 0 0,0 0 1,1-3 46,-1-3 0,-5 5 1,0-7-2,1 0 1,-3 7 0,0-8-1,-1 3 160,0 1 0,-3-3-73,6 3 0,-6 1 3,6-8-52,-9 8 0,5-6 1,-6 7-2,4-3-92,-4 0 28,5 6 28,-7 0 0,0 2 62,0 4 1,0-2 284,0 7 1,0-5-214,0 6 0,0-1-63,0 6 1,0-5-1,0 0 68,0 1-113,0-5 1,0 7-1,-1-5 77,-5 0-46,4 6 1,-6-7 12,8 9 55,0-1-73,0 0-1,-8 0-33,6 1 0,-5 0 21,7-1 27,0 0-12,0 0 0,0 1 30,0 0-47,0-1 1,0 0 37,0 0 1,-3 3 0,0 2 41,-3 1 1,0-1 0,6-4-10,0 0 0,0-1 0,0 0 11,0 1 0,0-7 6,0 1 0,-6-6-187,0 6 16,1-9 37,5 5 0,0-16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19654594-EFB7-479D-A9DB-B0FAE584A021}" type="datetimeFigureOut">
              <a:rPr lang="en-US" smtClean="0"/>
              <a:t>7/31/2025</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6B9EF1B0-FBA9-4632-82F2-A82401F9912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lstStyle/>
          <a:p>
            <a:pPr>
              <a:spcBef>
                <a:spcPct val="0"/>
              </a:spcBef>
              <a:buSzPts val="1100"/>
            </a:pPr>
            <a:endParaRPr lang="x-none" altLang="x-none" dirty="0"/>
          </a:p>
        </p:txBody>
      </p:sp>
      <p:sp>
        <p:nvSpPr>
          <p:cNvPr id="54275" name="Google Shape;37;p1: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1150938" y="692150"/>
            <a:ext cx="4556125" cy="3416300"/>
          </a:xfrm>
        </p:spPr>
      </p:sp>
      <p:sp>
        <p:nvSpPr>
          <p:cNvPr id="6349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150938" y="692150"/>
            <a:ext cx="4556125" cy="3416300"/>
          </a:xfrm>
        </p:spPr>
      </p:sp>
      <p:sp>
        <p:nvSpPr>
          <p:cNvPr id="7065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1150938" y="692150"/>
            <a:ext cx="4556125" cy="3416300"/>
          </a:xfrm>
        </p:spPr>
      </p:sp>
      <p:sp>
        <p:nvSpPr>
          <p:cNvPr id="11366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0eba3b860f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2" name="Google Shape;1212;g20eba3b860f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0" y="6521852"/>
            <a:ext cx="914400" cy="365125"/>
          </a:xfrm>
        </p:spPr>
        <p:txBody>
          <a:bodyPr/>
          <a:lstStyle/>
          <a:p>
            <a:r>
              <a:rPr lang="en-US" dirty="0"/>
              <a:t>Slide </a:t>
            </a:r>
            <a:fld id="{B6F15528-21DE-4FAA-801E-634DDDAF4B2B}"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19"/>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2400">
                <a:latin typeface="Arial" panose="020B0604020202020204" pitchFamily="34" charset="0"/>
                <a:cs typeface="Arial" panose="020B0604020202020204"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sz="2400">
                <a:latin typeface="Arial" panose="020B0604020202020204" pitchFamily="34" charset="0"/>
                <a:cs typeface="Arial" panose="020B0604020202020204" pitchFamily="34" charset="0"/>
              </a:defRPr>
            </a:lvl2pPr>
            <a:lvl3pPr>
              <a:defRPr sz="2000"/>
            </a:lvl3pPr>
            <a:lvl4pPr>
              <a:defRPr baseline="0"/>
            </a:lvl4pPr>
            <a:lvl5pPr>
              <a:defRPr/>
            </a:lvl5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1143000" marR="0" lvl="2"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Third Level</a:t>
            </a:r>
          </a:p>
          <a:p>
            <a:pPr marL="1600200" marR="0" lvl="3"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Fourth level</a:t>
            </a:r>
          </a:p>
          <a:p>
            <a:pPr marL="2057400" marR="0" lvl="4"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Fifth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dirty="0"/>
              <a:t>Second level</a:t>
            </a:r>
            <a:endPar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anose="020B0604020202020204" pitchFamily="34" charset="0"/>
              <a:buChar char="•"/>
              <a:defRPr/>
            </a:pPr>
            <a:r>
              <a:rPr kumimoji="0" lang="en-GB" sz="2400" u="none" strike="noStrike" kern="1200" cap="none" spc="0" normalizeH="0" baseline="0" noProof="0" dirty="0" err="1">
                <a:ln>
                  <a:noFill/>
                </a:ln>
                <a:solidFill>
                  <a:srgbClr val="101141"/>
                </a:solidFill>
                <a:effectLst/>
                <a:uLnTx/>
                <a:uFillTx/>
                <a:latin typeface="Arial" panose="020B0604020202020204"/>
                <a:cs typeface="Arial" panose="020B0604020202020204"/>
              </a:rPr>
              <a:t>Lorem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sit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amet</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dolor</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r>
              <a:rPr kumimoji="0" lang="en-GB" sz="2400" u="none" strike="noStrike" kern="1200" cap="none" spc="0" normalizeH="0" noProof="0" dirty="0" err="1">
                <a:ln>
                  <a:noFill/>
                </a:ln>
                <a:solidFill>
                  <a:srgbClr val="101141"/>
                </a:solidFill>
                <a:effectLst/>
                <a:uLnTx/>
                <a:uFillTx/>
                <a:latin typeface="Arial" panose="020B0604020202020204"/>
                <a:cs typeface="Arial" panose="020B0604020202020204"/>
              </a:rPr>
              <a:t>ipsum</a:t>
            </a:r>
            <a:r>
              <a:rPr kumimoji="0" lang="en-GB" sz="2400" u="none" strike="noStrike" kern="1200" cap="none" spc="0" normalizeH="0" noProof="0" dirty="0">
                <a:ln>
                  <a:noFill/>
                </a:ln>
                <a:solidFill>
                  <a:srgbClr val="101141"/>
                </a:solidFill>
                <a:effectLst/>
                <a:uLnTx/>
                <a:uFillTx/>
                <a:latin typeface="Arial" panose="020B0604020202020204"/>
                <a:cs typeface="Arial" panose="020B0604020202020204"/>
              </a:rPr>
              <a:t> </a:t>
            </a:r>
            <a:endParaRPr lang="en-US" dirty="0"/>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950807" y="-1"/>
            <a:ext cx="2193193" cy="692697"/>
          </a:xfrm>
          <a:prstGeom prst="rect">
            <a:avLst/>
          </a:prstGeom>
        </p:spPr>
      </p:pic>
      <p:grpSp>
        <p:nvGrpSpPr>
          <p:cNvPr id="19"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2" descr="Large confetti"/>
          <p:cNvSpPr>
            <a:spLocks noGrp="1" noChangeArrowheads="1"/>
          </p:cNvSpPr>
          <p:nvPr>
            <p:ph type="title" idx="4294967295" hasCustomPrompt="1"/>
          </p:nvPr>
        </p:nvSpPr>
        <p:spPr>
          <a:xfrm>
            <a:off x="66239" y="26442"/>
            <a:ext cx="6791761" cy="1192758"/>
          </a:xfrm>
        </p:spPr>
        <p:txBody>
          <a:bodyPr>
            <a:noAutofit/>
          </a:bodyPr>
          <a:lstStyle>
            <a:lvl1pPr algn="l" eaLnBrk="1" hangingPunct="1">
              <a:defRPr sz="36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90688"/>
            <a:ext cx="40386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8"/>
            <a:ext cx="4038600" cy="4433887"/>
          </a:xfrm>
        </p:spPr>
        <p:txBody>
          <a:bodyPr/>
          <a:lstStyle/>
          <a:p>
            <a:pPr lvl="0"/>
            <a:endParaRPr lang="en-US" noProof="0"/>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pPr>
              <a:defRPr/>
            </a:pPr>
            <a:fld id="{A1254760-BC45-477E-BCBF-6F6EFE9AC2A7}"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panose="020B0604020202020204"/>
            </a:endParaRPr>
          </a:p>
        </p:txBody>
      </p:sp>
      <p:sp>
        <p:nvSpPr>
          <p:cNvPr id="61" name="PlaceHolder 2"/>
          <p:cNvSpPr>
            <a:spLocks noGrp="1"/>
          </p:cNvSpPr>
          <p:nvPr>
            <p:ph type="body"/>
          </p:nvPr>
        </p:nvSpPr>
        <p:spPr>
          <a:xfrm>
            <a:off x="457200" y="1600200"/>
            <a:ext cx="8229240" cy="45259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panose="020B0604020202020204"/>
                <a:cs typeface="Arial" panose="020B0604020202020204"/>
              </a:rPr>
              <a:t>BITS </a:t>
            </a:r>
            <a:r>
              <a:rPr lang="en-US" sz="825" dirty="0">
                <a:solidFill>
                  <a:srgbClr val="101141"/>
                </a:solidFill>
                <a:latin typeface="Arial" panose="020B0604020202020204"/>
                <a:cs typeface="Arial" panose="020B0604020202020204"/>
              </a:rPr>
              <a:t>Pilani, Pilani Campus</a:t>
            </a:r>
          </a:p>
        </p:txBody>
      </p:sp>
      <p:grpSp>
        <p:nvGrpSpPr>
          <p:cNvPr id="5" name="Group 11"/>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grpSp>
        <p:nvGrpSpPr>
          <p:cNvPr id="14" name="Group 22"/>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anose="020B0604020202020204" pitchFamily="34" charset="0"/>
              <a:buNone/>
              <a:defRPr sz="1800">
                <a:latin typeface="Arial" panose="020B0604020202020204" pitchFamily="34" charset="0"/>
                <a:cs typeface="Arial" panose="020B0604020202020204" pitchFamily="34" charset="0"/>
              </a:defRPr>
            </a:lvl1pPr>
            <a:lvl2pPr marL="557530" marR="0" indent="-214630" algn="l" defTabSz="685800" rtl="0" eaLnBrk="1" fontAlgn="auto" latinLnBrk="0" hangingPunct="1">
              <a:lnSpc>
                <a:spcPct val="100000"/>
              </a:lnSpc>
              <a:spcBef>
                <a:spcPct val="20000"/>
              </a:spcBef>
              <a:spcAft>
                <a:spcPts val="0"/>
              </a:spcAft>
              <a:buClrTx/>
              <a:buSzTx/>
              <a:buFont typeface="Arial" panose="020B0604020202020204" pitchFamily="34" charset="0"/>
              <a:buChar char="–"/>
              <a:defRPr sz="1200">
                <a:latin typeface="Arial" panose="020B0604020202020204" pitchFamily="34" charset="0"/>
                <a:cs typeface="Arial" panose="020B0604020202020204"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anose="020B0604020202020204" pitchFamily="34" charset="0"/>
                <a:cs typeface="Arial" panose="020B0604020202020204" pitchFamily="34" charset="0"/>
              </a:defRPr>
            </a:lvl1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551113"/>
            <a:ext cx="725963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805815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896938"/>
            <a:ext cx="232251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3175" y="4800600"/>
            <a:ext cx="3843338"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3429001" y="2549770"/>
            <a:ext cx="5498123"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4431323" y="4452631"/>
            <a:ext cx="44958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5"/>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3892060" y="4826978"/>
            <a:ext cx="5035064"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a:fillRect/>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07502" y="2482116"/>
            <a:ext cx="6636349" cy="2130566"/>
          </a:xfrm>
          <a:prstGeom prst="rect">
            <a:avLst/>
          </a:prstGeom>
        </p:spPr>
      </p:pic>
      <p:sp>
        <p:nvSpPr>
          <p:cNvPr id="7" name="Title 1"/>
          <p:cNvSpPr txBox="1">
            <a:spLocks/>
          </p:cNvSpPr>
          <p:nvPr userDrawn="1"/>
        </p:nvSpPr>
        <p:spPr>
          <a:xfrm>
            <a:off x="1373631" y="2575123"/>
            <a:ext cx="6500241" cy="1936878"/>
          </a:xfrm>
          <a:prstGeom prst="rect">
            <a:avLst/>
          </a:prstGeom>
        </p:spPr>
        <p:txBody>
          <a:bodyPr vert="horz" lIns="68580" tIns="34290" rIns="68580" bIns="3429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marL="0" marR="0" lvl="0" indent="0" algn="ctr" defTabSz="514350"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dirty="0">
                <a:ln>
                  <a:noFill/>
                </a:ln>
                <a:solidFill>
                  <a:prstClr val="white"/>
                </a:solidFill>
                <a:effectLst/>
                <a:uLnTx/>
                <a:uFillTx/>
                <a:latin typeface="Helvetica" panose="020B0604020202030204" pitchFamily="34" charset="0"/>
                <a:ea typeface="+mj-ea"/>
                <a:cs typeface="+mj-cs"/>
              </a:rPr>
              <a:t>Click to edit Session title</a:t>
            </a:r>
          </a:p>
        </p:txBody>
      </p:sp>
    </p:spTree>
    <p:extLst>
      <p:ext uri="{BB962C8B-B14F-4D97-AF65-F5344CB8AC3E}">
        <p14:creationId xmlns:p14="http://schemas.microsoft.com/office/powerpoint/2010/main" val="278733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sp>
        <p:nvSpPr>
          <p:cNvPr id="2" name="Title 1"/>
          <p:cNvSpPr>
            <a:spLocks noGrp="1"/>
          </p:cNvSpPr>
          <p:nvPr>
            <p:ph type="title"/>
          </p:nvPr>
        </p:nvSpPr>
        <p:spPr>
          <a:xfrm>
            <a:off x="623888" y="1709739"/>
            <a:ext cx="7886700" cy="2852737"/>
          </a:xfrm>
        </p:spPr>
        <p:txBody>
          <a:bodyPr anchor="b">
            <a:normAutofit/>
          </a:bodyPr>
          <a:lstStyle>
            <a:lvl1pPr algn="r">
              <a:defRPr sz="405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lgn="r">
              <a:buNone/>
              <a:defRPr sz="1800" b="0" i="0">
                <a:solidFill>
                  <a:schemeClr val="tx1">
                    <a:tint val="75000"/>
                  </a:schemeClr>
                </a:solidFill>
                <a:latin typeface="Helvetica Light"/>
                <a:cs typeface="Helvetica Ligh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spTree>
    <p:extLst>
      <p:ext uri="{BB962C8B-B14F-4D97-AF65-F5344CB8AC3E}">
        <p14:creationId xmlns:p14="http://schemas.microsoft.com/office/powerpoint/2010/main" val="2975648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8FCFD15-45C7-5D0F-0914-2A89FFBA2555}"/>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8" descr="Picture 7.png">
            <a:extLst>
              <a:ext uri="{FF2B5EF4-FFF2-40B4-BE49-F238E27FC236}">
                <a16:creationId xmlns:a16="http://schemas.microsoft.com/office/drawing/2014/main" id="{899E7625-D9BF-7B77-D4BA-90D8837078A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54487A8-CFC5-A53B-78A1-82E94FEA9730}"/>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87091E3-5640-3ED0-685B-A74EC3B69E4D}"/>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C478C882-6981-E2E1-4C2E-2F0E727DE248}"/>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930D992-5DE6-8CBF-5464-AE793FEEF7CC}"/>
              </a:ext>
            </a:extLst>
          </p:cNvPr>
          <p:cNvSpPr txBox="1"/>
          <p:nvPr userDrawn="1"/>
        </p:nvSpPr>
        <p:spPr>
          <a:xfrm>
            <a:off x="6858000" y="762000"/>
            <a:ext cx="2209800" cy="427040"/>
          </a:xfrm>
          <a:prstGeom prst="rect">
            <a:avLst/>
          </a:prstGeom>
          <a:noFill/>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9" name="TextBox 8">
            <a:extLst>
              <a:ext uri="{FF2B5EF4-FFF2-40B4-BE49-F238E27FC236}">
                <a16:creationId xmlns:a16="http://schemas.microsoft.com/office/drawing/2014/main" id="{19389F12-0C58-1376-EE5F-4A0DBF73827E}"/>
              </a:ext>
            </a:extLst>
          </p:cNvPr>
          <p:cNvSpPr txBox="1"/>
          <p:nvPr userDrawn="1"/>
        </p:nvSpPr>
        <p:spPr>
          <a:xfrm>
            <a:off x="7086600" y="1171576"/>
            <a:ext cx="1905000" cy="230832"/>
          </a:xfrm>
          <a:prstGeom prst="rect">
            <a:avLst/>
          </a:prstGeom>
          <a:noFill/>
        </p:spPr>
        <p:txBody>
          <a:bodyP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48621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551113"/>
            <a:ext cx="725963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805815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896938"/>
            <a:ext cx="232251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3176" y="4800600"/>
            <a:ext cx="3843338"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3429002" y="2549772"/>
            <a:ext cx="5498123"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18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4431323" y="4452633"/>
            <a:ext cx="4495800" cy="343327"/>
          </a:xfrm>
          <a:prstGeom prst="rect">
            <a:avLst/>
          </a:prstGeom>
          <a:noFill/>
          <a:ln>
            <a:noFill/>
          </a:ln>
        </p:spPr>
        <p:txBody>
          <a:bodyPr spcFirstLastPara="1" lIns="91425" tIns="45700" rIns="91425" bIns="45700" anchor="ctr">
            <a:normAutofit/>
          </a:bodyPr>
          <a:lstStyle>
            <a:lvl1pPr lvl="0" algn="r">
              <a:lnSpc>
                <a:spcPct val="90000"/>
              </a:lnSpc>
              <a:spcBef>
                <a:spcPts val="563"/>
              </a:spcBef>
              <a:spcAft>
                <a:spcPts val="0"/>
              </a:spcAft>
              <a:buClr>
                <a:srgbClr val="1C1573"/>
              </a:buClr>
              <a:buSzPts val="1700"/>
              <a:buNone/>
              <a:defRPr sz="956" b="1">
                <a:solidFill>
                  <a:srgbClr val="1C1573"/>
                </a:solidFill>
                <a:latin typeface="Helvetica Neue"/>
                <a:ea typeface="Helvetica Neue"/>
                <a:cs typeface="Helvetica Neue"/>
                <a:sym typeface="Helvetica Neue"/>
              </a:defRPr>
            </a:lvl1pPr>
            <a:lvl2pPr lvl="1" algn="ctr">
              <a:lnSpc>
                <a:spcPct val="90000"/>
              </a:lnSpc>
              <a:spcBef>
                <a:spcPts val="281"/>
              </a:spcBef>
              <a:spcAft>
                <a:spcPts val="0"/>
              </a:spcAft>
              <a:buClr>
                <a:schemeClr val="dk1"/>
              </a:buClr>
              <a:buSzPts val="1500"/>
              <a:buNone/>
              <a:defRPr sz="844"/>
            </a:lvl2pPr>
            <a:lvl3pPr lvl="2" algn="ctr">
              <a:lnSpc>
                <a:spcPct val="90000"/>
              </a:lnSpc>
              <a:spcBef>
                <a:spcPts val="281"/>
              </a:spcBef>
              <a:spcAft>
                <a:spcPts val="0"/>
              </a:spcAft>
              <a:buClr>
                <a:schemeClr val="dk1"/>
              </a:buClr>
              <a:buSzPts val="1350"/>
              <a:buNone/>
              <a:defRPr sz="760"/>
            </a:lvl3pPr>
            <a:lvl4pPr lvl="3" algn="ctr">
              <a:lnSpc>
                <a:spcPct val="90000"/>
              </a:lnSpc>
              <a:spcBef>
                <a:spcPts val="281"/>
              </a:spcBef>
              <a:spcAft>
                <a:spcPts val="0"/>
              </a:spcAft>
              <a:buClr>
                <a:schemeClr val="dk1"/>
              </a:buClr>
              <a:buSzPts val="1200"/>
              <a:buNone/>
              <a:defRPr sz="675"/>
            </a:lvl4pPr>
            <a:lvl5pPr lvl="4" algn="ctr">
              <a:lnSpc>
                <a:spcPct val="90000"/>
              </a:lnSpc>
              <a:spcBef>
                <a:spcPts val="281"/>
              </a:spcBef>
              <a:spcAft>
                <a:spcPts val="0"/>
              </a:spcAft>
              <a:buClr>
                <a:schemeClr val="dk1"/>
              </a:buClr>
              <a:buSzPts val="1200"/>
              <a:buNone/>
              <a:defRPr sz="675"/>
            </a:lvl5pPr>
            <a:lvl6pPr lvl="5" algn="ctr">
              <a:lnSpc>
                <a:spcPct val="90000"/>
              </a:lnSpc>
              <a:spcBef>
                <a:spcPts val="281"/>
              </a:spcBef>
              <a:spcAft>
                <a:spcPts val="0"/>
              </a:spcAft>
              <a:buClr>
                <a:schemeClr val="dk1"/>
              </a:buClr>
              <a:buSzPts val="1200"/>
              <a:buNone/>
              <a:defRPr sz="675"/>
            </a:lvl6pPr>
            <a:lvl7pPr lvl="6" algn="ctr">
              <a:lnSpc>
                <a:spcPct val="90000"/>
              </a:lnSpc>
              <a:spcBef>
                <a:spcPts val="281"/>
              </a:spcBef>
              <a:spcAft>
                <a:spcPts val="0"/>
              </a:spcAft>
              <a:buClr>
                <a:schemeClr val="dk1"/>
              </a:buClr>
              <a:buSzPts val="1200"/>
              <a:buNone/>
              <a:defRPr sz="675"/>
            </a:lvl7pPr>
            <a:lvl8pPr lvl="7" algn="ctr">
              <a:lnSpc>
                <a:spcPct val="90000"/>
              </a:lnSpc>
              <a:spcBef>
                <a:spcPts val="281"/>
              </a:spcBef>
              <a:spcAft>
                <a:spcPts val="0"/>
              </a:spcAft>
              <a:buClr>
                <a:schemeClr val="dk1"/>
              </a:buClr>
              <a:buSzPts val="1200"/>
              <a:buNone/>
              <a:defRPr sz="675"/>
            </a:lvl8pPr>
            <a:lvl9pPr lvl="8" algn="ctr">
              <a:lnSpc>
                <a:spcPct val="90000"/>
              </a:lnSpc>
              <a:spcBef>
                <a:spcPts val="281"/>
              </a:spcBef>
              <a:spcAft>
                <a:spcPts val="0"/>
              </a:spcAft>
              <a:buClr>
                <a:schemeClr val="dk1"/>
              </a:buClr>
              <a:buSzPts val="1200"/>
              <a:buNone/>
              <a:defRPr sz="675"/>
            </a:lvl9pPr>
          </a:lstStyle>
          <a:p>
            <a:endParaRPr/>
          </a:p>
        </p:txBody>
      </p:sp>
      <p:sp>
        <p:nvSpPr>
          <p:cNvPr id="17" name="Google Shape;17;p6"/>
          <p:cNvSpPr txBox="1">
            <a:spLocks noGrp="1"/>
          </p:cNvSpPr>
          <p:nvPr>
            <p:ph type="body" idx="2"/>
          </p:nvPr>
        </p:nvSpPr>
        <p:spPr>
          <a:xfrm>
            <a:off x="3892060" y="4826980"/>
            <a:ext cx="5035064" cy="1108563"/>
          </a:xfrm>
          <a:prstGeom prst="rect">
            <a:avLst/>
          </a:prstGeom>
          <a:noFill/>
          <a:ln>
            <a:noFill/>
          </a:ln>
        </p:spPr>
        <p:txBody>
          <a:bodyPr spcFirstLastPara="1" lIns="91425" tIns="45700" rIns="91425" bIns="45700">
            <a:normAutofit/>
          </a:bodyPr>
          <a:lstStyle>
            <a:lvl1pPr marL="257175" lvl="0" indent="-128588" algn="r">
              <a:lnSpc>
                <a:spcPct val="90000"/>
              </a:lnSpc>
              <a:spcBef>
                <a:spcPts val="0"/>
              </a:spcBef>
              <a:spcAft>
                <a:spcPts val="0"/>
              </a:spcAft>
              <a:buClr>
                <a:srgbClr val="1C1573"/>
              </a:buClr>
              <a:buSzPts val="1700"/>
              <a:buNone/>
              <a:defRPr sz="956">
                <a:solidFill>
                  <a:srgbClr val="1C1573"/>
                </a:solidFill>
                <a:latin typeface="Helvetica Neue"/>
                <a:ea typeface="Helvetica Neue"/>
                <a:cs typeface="Helvetica Neue"/>
                <a:sym typeface="Helvetica Neue"/>
              </a:defRPr>
            </a:lvl1pPr>
            <a:lvl2pPr marL="514350" lvl="1" indent="-192881" algn="l">
              <a:lnSpc>
                <a:spcPct val="90000"/>
              </a:lnSpc>
              <a:spcBef>
                <a:spcPts val="281"/>
              </a:spcBef>
              <a:spcAft>
                <a:spcPts val="0"/>
              </a:spcAft>
              <a:buClr>
                <a:schemeClr val="dk1"/>
              </a:buClr>
              <a:buSzPts val="1800"/>
              <a:buChar char="•"/>
              <a:defRPr/>
            </a:lvl2pPr>
            <a:lvl3pPr marL="771525" lvl="2" indent="-192881" algn="l">
              <a:lnSpc>
                <a:spcPct val="90000"/>
              </a:lnSpc>
              <a:spcBef>
                <a:spcPts val="281"/>
              </a:spcBef>
              <a:spcAft>
                <a:spcPts val="0"/>
              </a:spcAft>
              <a:buClr>
                <a:schemeClr val="dk1"/>
              </a:buClr>
              <a:buSzPts val="1800"/>
              <a:buChar char="•"/>
              <a:defRPr/>
            </a:lvl3pPr>
            <a:lvl4pPr marL="1028700" lvl="3" indent="-192881" algn="l">
              <a:lnSpc>
                <a:spcPct val="90000"/>
              </a:lnSpc>
              <a:spcBef>
                <a:spcPts val="281"/>
              </a:spcBef>
              <a:spcAft>
                <a:spcPts val="0"/>
              </a:spcAft>
              <a:buClr>
                <a:schemeClr val="dk1"/>
              </a:buClr>
              <a:buSzPts val="1800"/>
              <a:buChar char="•"/>
              <a:defRPr/>
            </a:lvl4pPr>
            <a:lvl5pPr marL="1285875" lvl="4" indent="-192881" algn="l">
              <a:lnSpc>
                <a:spcPct val="90000"/>
              </a:lnSpc>
              <a:spcBef>
                <a:spcPts val="281"/>
              </a:spcBef>
              <a:spcAft>
                <a:spcPts val="0"/>
              </a:spcAft>
              <a:buClr>
                <a:schemeClr val="dk1"/>
              </a:buClr>
              <a:buSzPts val="1800"/>
              <a:buChar char="•"/>
              <a:defRPr/>
            </a:lvl5pPr>
            <a:lvl6pPr marL="1543050" lvl="5" indent="-192881" algn="l">
              <a:lnSpc>
                <a:spcPct val="90000"/>
              </a:lnSpc>
              <a:spcBef>
                <a:spcPts val="281"/>
              </a:spcBef>
              <a:spcAft>
                <a:spcPts val="0"/>
              </a:spcAft>
              <a:buClr>
                <a:schemeClr val="dk1"/>
              </a:buClr>
              <a:buSzPts val="1800"/>
              <a:buChar char="•"/>
              <a:defRPr/>
            </a:lvl6pPr>
            <a:lvl7pPr marL="1800225" lvl="6" indent="-192881" algn="l">
              <a:lnSpc>
                <a:spcPct val="90000"/>
              </a:lnSpc>
              <a:spcBef>
                <a:spcPts val="281"/>
              </a:spcBef>
              <a:spcAft>
                <a:spcPts val="0"/>
              </a:spcAft>
              <a:buClr>
                <a:schemeClr val="dk1"/>
              </a:buClr>
              <a:buSzPts val="1800"/>
              <a:buChar char="•"/>
              <a:defRPr/>
            </a:lvl7pPr>
            <a:lvl8pPr marL="2057400" lvl="7" indent="-192881" algn="l">
              <a:lnSpc>
                <a:spcPct val="90000"/>
              </a:lnSpc>
              <a:spcBef>
                <a:spcPts val="281"/>
              </a:spcBef>
              <a:spcAft>
                <a:spcPts val="0"/>
              </a:spcAft>
              <a:buClr>
                <a:schemeClr val="dk1"/>
              </a:buClr>
              <a:buSzPts val="1800"/>
              <a:buChar char="•"/>
              <a:defRPr/>
            </a:lvl8pPr>
            <a:lvl9pPr marL="2314575" lvl="8" indent="-192881" algn="l">
              <a:lnSpc>
                <a:spcPct val="90000"/>
              </a:lnSpc>
              <a:spcBef>
                <a:spcPts val="281"/>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1654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56"/>
        <p:cNvGrpSpPr/>
        <p:nvPr/>
      </p:nvGrpSpPr>
      <p:grpSpPr>
        <a:xfrm>
          <a:off x="0" y="0"/>
          <a:ext cx="0" cy="0"/>
          <a:chOff x="0" y="0"/>
          <a:chExt cx="0" cy="0"/>
        </a:xfrm>
      </p:grpSpPr>
      <p:sp>
        <p:nvSpPr>
          <p:cNvPr id="57" name="Google Shape;57;p110"/>
          <p:cNvSpPr txBox="1"/>
          <p:nvPr/>
        </p:nvSpPr>
        <p:spPr>
          <a:xfrm>
            <a:off x="8153400" y="6550025"/>
            <a:ext cx="990600" cy="196177"/>
          </a:xfrm>
          <a:prstGeom prst="rect">
            <a:avLst/>
          </a:prstGeom>
          <a:noFill/>
          <a:ln>
            <a:noFill/>
          </a:ln>
        </p:spPr>
        <p:txBody>
          <a:bodyPr spcFirstLastPara="1" wrap="square" lIns="68569" tIns="34275" rIns="68569" bIns="34275" anchor="t" anchorCtr="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a:ln>
                  <a:noFill/>
                </a:ln>
                <a:solidFill>
                  <a:srgbClr val="101141"/>
                </a:solidFill>
                <a:effectLst/>
                <a:uLnTx/>
                <a:uFillTx/>
                <a:latin typeface="Arial"/>
                <a:ea typeface="Arial"/>
                <a:cs typeface="Arial"/>
                <a:sym typeface="Arial"/>
              </a:rPr>
              <a:t>BITS </a:t>
            </a:r>
            <a:r>
              <a:rPr kumimoji="0" lang="en-US" sz="825" b="0" i="0" u="none" strike="noStrike" kern="1200" cap="none" spc="0" normalizeH="0" baseline="0" noProof="0">
                <a:ln>
                  <a:noFill/>
                </a:ln>
                <a:solidFill>
                  <a:srgbClr val="101141"/>
                </a:solidFill>
                <a:effectLst/>
                <a:uLnTx/>
                <a:uFillTx/>
                <a:latin typeface="Arial"/>
                <a:ea typeface="Arial"/>
                <a:cs typeface="Arial"/>
                <a:sym typeface="Arial"/>
              </a:rPr>
              <a:t>Pilani</a:t>
            </a:r>
            <a:endParaRPr kumimoji="0" sz="825" b="0" i="0" u="none" strike="noStrike" kern="1200" cap="none" spc="0" normalizeH="0" baseline="0" noProof="0">
              <a:ln>
                <a:noFill/>
              </a:ln>
              <a:solidFill>
                <a:srgbClr val="101141"/>
              </a:solidFill>
              <a:effectLst/>
              <a:uLnTx/>
              <a:uFillTx/>
              <a:latin typeface="Arial"/>
              <a:ea typeface="Arial"/>
              <a:cs typeface="Arial"/>
              <a:sym typeface="Arial"/>
            </a:endParaRPr>
          </a:p>
        </p:txBody>
      </p:sp>
      <p:grpSp>
        <p:nvGrpSpPr>
          <p:cNvPr id="58" name="Google Shape;58;p110"/>
          <p:cNvGrpSpPr/>
          <p:nvPr/>
        </p:nvGrpSpPr>
        <p:grpSpPr>
          <a:xfrm>
            <a:off x="2084388" y="6550027"/>
            <a:ext cx="7059612" cy="49213"/>
            <a:chOff x="2083888" y="6550671"/>
            <a:chExt cx="7060112" cy="48665"/>
          </a:xfrm>
        </p:grpSpPr>
        <p:sp>
          <p:nvSpPr>
            <p:cNvPr id="59" name="Google Shape;59;p11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60" name="Google Shape;60;p11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61" name="Google Shape;61;p11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pic>
        <p:nvPicPr>
          <p:cNvPr id="62" name="Google Shape;62;p110"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63" name="Google Shape;63;p110"/>
          <p:cNvGrpSpPr/>
          <p:nvPr/>
        </p:nvGrpSpPr>
        <p:grpSpPr>
          <a:xfrm>
            <a:off x="2133600" y="6553200"/>
            <a:ext cx="7010400" cy="46038"/>
            <a:chOff x="1905000" y="6553200"/>
            <a:chExt cx="7010400" cy="45719"/>
          </a:xfrm>
        </p:grpSpPr>
        <p:sp>
          <p:nvSpPr>
            <p:cNvPr id="64" name="Google Shape;64;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65" name="Google Shape;65;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66" name="Google Shape;66;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grpSp>
        <p:nvGrpSpPr>
          <p:cNvPr id="67" name="Google Shape;67;p110"/>
          <p:cNvGrpSpPr/>
          <p:nvPr/>
        </p:nvGrpSpPr>
        <p:grpSpPr>
          <a:xfrm>
            <a:off x="0" y="1295400"/>
            <a:ext cx="7010400" cy="46038"/>
            <a:chOff x="1905000" y="6553200"/>
            <a:chExt cx="7010400" cy="45719"/>
          </a:xfrm>
        </p:grpSpPr>
        <p:sp>
          <p:nvSpPr>
            <p:cNvPr id="68" name="Google Shape;68;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69" name="Google Shape;69;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70" name="Google Shape;70;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spTree>
    <p:extLst>
      <p:ext uri="{BB962C8B-B14F-4D97-AF65-F5344CB8AC3E}">
        <p14:creationId xmlns:p14="http://schemas.microsoft.com/office/powerpoint/2010/main" val="739484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66725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a16="http://schemas.microsoft.com/office/drawing/2014/main" id="{388B7AC2-9338-42ED-B0AC-AFF798FA35AB}"/>
              </a:ext>
            </a:extLst>
          </p:cNvPr>
          <p:cNvGrpSpPr>
            <a:grpSpLocks/>
          </p:cNvGrpSpPr>
          <p:nvPr/>
        </p:nvGrpSpPr>
        <p:grpSpPr bwMode="auto">
          <a:xfrm>
            <a:off x="1" y="2"/>
            <a:ext cx="7059613" cy="49213"/>
            <a:chOff x="0" y="0"/>
            <a:chExt cx="7060112" cy="48665"/>
          </a:xfrm>
        </p:grpSpPr>
        <p:sp>
          <p:nvSpPr>
            <p:cNvPr id="3" name="Google Shape;59;p106">
              <a:extLst>
                <a:ext uri="{FF2B5EF4-FFF2-40B4-BE49-F238E27FC236}">
                  <a16:creationId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a16="http://schemas.microsoft.com/office/drawing/2014/main" id="{C7582CFB-964D-4412-A074-E14A1A931162}"/>
              </a:ext>
            </a:extLst>
          </p:cNvPr>
          <p:cNvGrpSpPr>
            <a:grpSpLocks/>
          </p:cNvGrpSpPr>
          <p:nvPr/>
        </p:nvGrpSpPr>
        <p:grpSpPr bwMode="auto">
          <a:xfrm>
            <a:off x="0" y="0"/>
            <a:ext cx="7010400" cy="46038"/>
            <a:chOff x="0" y="0"/>
            <a:chExt cx="7010400" cy="45719"/>
          </a:xfrm>
        </p:grpSpPr>
        <p:sp>
          <p:nvSpPr>
            <p:cNvPr id="8" name="Google Shape;64;p106">
              <a:extLst>
                <a:ext uri="{FF2B5EF4-FFF2-40B4-BE49-F238E27FC236}">
                  <a16:creationId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a16="http://schemas.microsoft.com/office/drawing/2014/main" id="{F0D82B4B-C293-468C-9CC8-E37979E1F7E5}"/>
              </a:ext>
            </a:extLst>
          </p:cNvPr>
          <p:cNvGrpSpPr>
            <a:grpSpLocks/>
          </p:cNvGrpSpPr>
          <p:nvPr/>
        </p:nvGrpSpPr>
        <p:grpSpPr bwMode="auto">
          <a:xfrm>
            <a:off x="0" y="0"/>
            <a:ext cx="7010400" cy="46038"/>
            <a:chOff x="0" y="0"/>
            <a:chExt cx="7010400" cy="45719"/>
          </a:xfrm>
        </p:grpSpPr>
        <p:sp>
          <p:nvSpPr>
            <p:cNvPr id="12" name="Google Shape;68;p106">
              <a:extLst>
                <a:ext uri="{FF2B5EF4-FFF2-40B4-BE49-F238E27FC236}">
                  <a16:creationId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kern="1200" cap="none" spc="0" normalizeH="0" baseline="0" noProof="0">
                <a:ln>
                  <a:noFill/>
                </a:ln>
                <a:solidFill>
                  <a:srgbClr val="FFFFFF"/>
                </a:solidFill>
                <a:effectLst/>
                <a:uLnTx/>
                <a:uFillTx/>
                <a:latin typeface="Tahoma" panose="020B0604030504040204" pitchFamily="34" charset="0"/>
                <a:ea typeface="+mn-ea"/>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1015981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3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defTabSz="685800"/>
            <a:fld id="{00000000-1234-1234-1234-123412341234}" type="slidenum">
              <a:rPr lang="en" sz="1350" smtClean="0">
                <a:solidFill>
                  <a:prstClr val="black"/>
                </a:solidFill>
              </a:rPr>
              <a:pPr algn="r" defTabSz="685800"/>
              <a:t>‹#›</a:t>
            </a:fld>
            <a:endParaRPr lang="en" sz="1350">
              <a:solidFill>
                <a:prstClr val="black"/>
              </a:solidFill>
            </a:endParaRPr>
          </a:p>
        </p:txBody>
      </p:sp>
    </p:spTree>
    <p:extLst>
      <p:ext uri="{BB962C8B-B14F-4D97-AF65-F5344CB8AC3E}">
        <p14:creationId xmlns:p14="http://schemas.microsoft.com/office/powerpoint/2010/main" val="27417515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7358634" y="6639737"/>
            <a:ext cx="1706245" cy="182245"/>
          </a:xfrm>
          <a:prstGeom prst="rect">
            <a:avLst/>
          </a:prstGeom>
        </p:spPr>
        <p:txBody>
          <a:bodyPr lIns="0" tIns="0" rIns="0" bIns="0"/>
          <a:lstStyle>
            <a:lvl1pPr>
              <a:defRPr sz="825" b="0" i="0">
                <a:solidFill>
                  <a:srgbClr val="0F1141"/>
                </a:solidFill>
                <a:latin typeface="Arial MT"/>
                <a:cs typeface="Arial MT"/>
              </a:defRPr>
            </a:lvl1pPr>
          </a:lstStyle>
          <a:p>
            <a:pPr marL="9525" defTabSz="685800"/>
            <a:r>
              <a:rPr lang="en-IN" b="1">
                <a:latin typeface="Arial"/>
                <a:cs typeface="Arial"/>
              </a:rPr>
              <a:t>BITS</a:t>
            </a:r>
            <a:r>
              <a:rPr lang="en-IN" b="1" spc="-41">
                <a:latin typeface="Arial"/>
                <a:cs typeface="Arial"/>
              </a:rPr>
              <a:t> </a:t>
            </a:r>
            <a:r>
              <a:rPr lang="en-IN"/>
              <a:t>Pilani,</a:t>
            </a:r>
            <a:r>
              <a:rPr lang="en-IN" spc="-26"/>
              <a:t> </a:t>
            </a:r>
            <a:r>
              <a:rPr lang="en-IN"/>
              <a:t>Pilani</a:t>
            </a:r>
            <a:r>
              <a:rPr lang="en-IN" spc="-23"/>
              <a:t> </a:t>
            </a:r>
            <a:r>
              <a:rPr lang="en-IN" spc="-8"/>
              <a:t>Campus</a:t>
            </a:r>
            <a:endParaRPr lang="en-IN" spc="-8" dirty="0"/>
          </a:p>
        </p:txBody>
      </p:sp>
      <p:sp>
        <p:nvSpPr>
          <p:cNvPr id="8" name="Content Placeholder 2"/>
          <p:cNvSpPr>
            <a:spLocks noGrp="1"/>
          </p:cNvSpPr>
          <p:nvPr>
            <p:ph idx="10"/>
          </p:nvPr>
        </p:nvSpPr>
        <p:spPr>
          <a:xfrm>
            <a:off x="228600" y="1545224"/>
            <a:ext cx="8610600" cy="4525963"/>
          </a:xfrm>
          <a:prstGeom prst="rect">
            <a:avLst/>
          </a:prstGeom>
        </p:spPr>
        <p:txBody>
          <a:bodyPr>
            <a:normAutofit/>
          </a:bodyPr>
          <a:lstStyle>
            <a:lvl1pPr>
              <a:defRPr sz="1800">
                <a:latin typeface="Cambria" panose="02040503050406030204" pitchFamily="18" charset="0"/>
                <a:ea typeface="Cambria" panose="02040503050406030204" pitchFamily="18" charset="0"/>
              </a:defRPr>
            </a:lvl1pPr>
            <a:lvl2pPr>
              <a:defRPr sz="1800">
                <a:latin typeface="Cambria" panose="02040503050406030204" pitchFamily="18" charset="0"/>
                <a:ea typeface="Cambria" panose="02040503050406030204" pitchFamily="18"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itle 1"/>
          <p:cNvSpPr>
            <a:spLocks noGrp="1"/>
          </p:cNvSpPr>
          <p:nvPr>
            <p:ph type="title"/>
          </p:nvPr>
        </p:nvSpPr>
        <p:spPr>
          <a:xfrm>
            <a:off x="228601" y="0"/>
            <a:ext cx="8160907" cy="1219200"/>
          </a:xfrm>
          <a:prstGeom prst="rect">
            <a:avLst/>
          </a:prstGeom>
        </p:spPr>
        <p:txBody>
          <a:bodyPr anchor="ctr"/>
          <a:lstStyle>
            <a:lvl1pPr algn="l">
              <a:defRPr sz="2700" b="0">
                <a:latin typeface="Cambria" panose="02040503050406030204" pitchFamily="18" charset="0"/>
                <a:ea typeface="Cambria" panose="02040503050406030204" pitchFamily="18" charset="0"/>
              </a:defRPr>
            </a:lvl1pPr>
          </a:lstStyle>
          <a:p>
            <a:r>
              <a:rPr lang="en-US" dirty="0"/>
              <a:t>Click to edit Master title style</a:t>
            </a:r>
            <a:endParaRPr lang="en-IN" dirty="0"/>
          </a:p>
        </p:txBody>
      </p:sp>
    </p:spTree>
    <p:extLst>
      <p:ext uri="{BB962C8B-B14F-4D97-AF65-F5344CB8AC3E}">
        <p14:creationId xmlns:p14="http://schemas.microsoft.com/office/powerpoint/2010/main" val="3762854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86_Title and Content">
    <p:spTree>
      <p:nvGrpSpPr>
        <p:cNvPr id="1" name=""/>
        <p:cNvGrpSpPr/>
        <p:nvPr/>
      </p:nvGrpSpPr>
      <p:grpSpPr>
        <a:xfrm>
          <a:off x="0" y="0"/>
          <a:ext cx="0" cy="0"/>
          <a:chOff x="0" y="0"/>
          <a:chExt cx="0" cy="0"/>
        </a:xfrm>
      </p:grpSpPr>
      <p:sp>
        <p:nvSpPr>
          <p:cNvPr id="4" name="TextBox 3"/>
          <p:cNvSpPr txBox="1"/>
          <p:nvPr/>
        </p:nvSpPr>
        <p:spPr>
          <a:xfrm>
            <a:off x="3276600" y="6596067"/>
            <a:ext cx="5867400" cy="187615"/>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19" b="1" i="0" u="none" strike="noStrike" kern="1200" cap="none" spc="0" normalizeH="0" baseline="0" noProof="0" dirty="0">
                <a:ln>
                  <a:noFill/>
                </a:ln>
                <a:solidFill>
                  <a:srgbClr val="101141"/>
                </a:solidFill>
                <a:effectLst/>
                <a:uLnTx/>
                <a:uFillTx/>
                <a:latin typeface="Arial"/>
                <a:ea typeface="+mn-ea"/>
                <a:cs typeface="Arial"/>
              </a:rPr>
              <a:t>BITS </a:t>
            </a:r>
            <a:r>
              <a:rPr kumimoji="0" lang="en-US" sz="619"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9"/>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2"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41"/>
            <a:ext cx="8229600" cy="4525963"/>
          </a:xfr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025"/>
              </a:lnSpc>
              <a:spcBef>
                <a:spcPts val="0"/>
              </a:spcBef>
              <a:buNone/>
              <a:defRPr sz="2025" b="1" spc="-85"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69296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30774307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95640" y="274680"/>
            <a:ext cx="6120360" cy="849960"/>
          </a:xfrm>
          <a:prstGeom prst="rect">
            <a:avLst/>
          </a:prstGeom>
        </p:spPr>
        <p:txBody>
          <a:bodyPr lIns="0" tIns="0" rIns="0" bIns="0" anchor="ctr"/>
          <a:lstStyle/>
          <a:p>
            <a:endParaRPr lang="en-IN" sz="1050" b="0" strike="noStrike" spc="-1">
              <a:solidFill>
                <a:srgbClr val="000000"/>
              </a:solidFill>
              <a:latin typeface="Arial"/>
            </a:endParaRPr>
          </a:p>
        </p:txBody>
      </p:sp>
      <p:sp>
        <p:nvSpPr>
          <p:cNvPr id="61" name="PlaceHolder 2"/>
          <p:cNvSpPr>
            <a:spLocks noGrp="1"/>
          </p:cNvSpPr>
          <p:nvPr>
            <p:ph type="body"/>
          </p:nvPr>
        </p:nvSpPr>
        <p:spPr>
          <a:xfrm>
            <a:off x="457200" y="1600200"/>
            <a:ext cx="8229240" cy="4525920"/>
          </a:xfrm>
          <a:prstGeom prst="rect">
            <a:avLst/>
          </a:prstGeom>
        </p:spPr>
        <p:txBody>
          <a:bodyPr lIns="0" tIns="0" rIns="0" bIns="0">
            <a:normAutofit/>
          </a:bodyPr>
          <a:lstStyle/>
          <a:p>
            <a:endParaRPr lang="en-IN" sz="1050" b="0" strike="noStrike" spc="-1">
              <a:solidFill>
                <a:srgbClr val="000000"/>
              </a:solidFill>
              <a:latin typeface="Arial"/>
            </a:endParaRPr>
          </a:p>
        </p:txBody>
      </p:sp>
    </p:spTree>
    <p:extLst>
      <p:ext uri="{BB962C8B-B14F-4D97-AF65-F5344CB8AC3E}">
        <p14:creationId xmlns:p14="http://schemas.microsoft.com/office/powerpoint/2010/main" val="1674205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B6F15528-21DE-4FAA-801E-634DDDAF4B2B}"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a:t>
            </a:r>
            <a:fld id="{B6F15528-21DE-4FAA-801E-634DDDAF4B2B}"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a:t>
            </a:r>
            <a:fld id="{B6F15528-21DE-4FAA-801E-634DDDAF4B2B}"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0" y="6492875"/>
            <a:ext cx="914400" cy="365125"/>
          </a:xfrm>
          <a:prstGeom prst="rect">
            <a:avLst/>
          </a:prstGeom>
        </p:spPr>
        <p:txBody>
          <a:bodyPr vert="horz" lIns="91440" tIns="45720" rIns="91440" bIns="45720" rtlCol="0" anchor="ctr"/>
          <a:lstStyle>
            <a:lvl1pPr algn="r">
              <a:defRPr sz="1200">
                <a:solidFill>
                  <a:schemeClr val="tx1"/>
                </a:solidFill>
              </a:defRPr>
            </a:lvl1pPr>
          </a:lstStyle>
          <a:p>
            <a:r>
              <a:rPr lang="en-US" dirty="0"/>
              <a:t>Slide  </a:t>
            </a:r>
            <a:fld id="{B6F15528-21DE-4FAA-801E-634DDDAF4B2B}"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5477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99" r:id="rId8"/>
    <p:sldLayoutId id="2147483700" r:id="rId9"/>
    <p:sldLayoutId id="2147483770" r:id="rId10"/>
    <p:sldLayoutId id="2147483771" r:id="rId11"/>
    <p:sldLayoutId id="2147483772"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17" Type="http://schemas.openxmlformats.org/officeDocument/2006/relationships/image" Target="../media/image83.png"/><Relationship Id="rId21" Type="http://schemas.openxmlformats.org/officeDocument/2006/relationships/image" Target="../media/image35.png"/><Relationship Id="rId42" Type="http://schemas.openxmlformats.org/officeDocument/2006/relationships/customXml" Target="../ink/ink21.xml"/><Relationship Id="rId63" Type="http://schemas.openxmlformats.org/officeDocument/2006/relationships/image" Target="../media/image56.png"/><Relationship Id="rId84" Type="http://schemas.openxmlformats.org/officeDocument/2006/relationships/customXml" Target="../ink/ink42.xml"/><Relationship Id="rId138" Type="http://schemas.openxmlformats.org/officeDocument/2006/relationships/customXml" Target="../ink/ink69.xml"/><Relationship Id="rId16" Type="http://schemas.openxmlformats.org/officeDocument/2006/relationships/customXml" Target="../ink/ink8.xml"/><Relationship Id="rId107" Type="http://schemas.openxmlformats.org/officeDocument/2006/relationships/image" Target="../media/image78.png"/><Relationship Id="rId11" Type="http://schemas.openxmlformats.org/officeDocument/2006/relationships/image" Target="../media/image30.png"/><Relationship Id="rId32" Type="http://schemas.openxmlformats.org/officeDocument/2006/relationships/customXml" Target="../ink/ink16.xml"/><Relationship Id="rId37"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64.png"/><Relationship Id="rId102" Type="http://schemas.openxmlformats.org/officeDocument/2006/relationships/customXml" Target="../ink/ink51.xml"/><Relationship Id="rId123" Type="http://schemas.openxmlformats.org/officeDocument/2006/relationships/image" Target="../media/image86.png"/><Relationship Id="rId128" Type="http://schemas.openxmlformats.org/officeDocument/2006/relationships/customXml" Target="../ink/ink64.xml"/><Relationship Id="rId5" Type="http://schemas.openxmlformats.org/officeDocument/2006/relationships/image" Target="../media/image270.png"/><Relationship Id="rId90" Type="http://schemas.openxmlformats.org/officeDocument/2006/relationships/customXml" Target="../ink/ink45.xml"/><Relationship Id="rId95" Type="http://schemas.openxmlformats.org/officeDocument/2006/relationships/image" Target="../media/image72.png"/><Relationship Id="rId22" Type="http://schemas.openxmlformats.org/officeDocument/2006/relationships/customXml" Target="../ink/ink11.xml"/><Relationship Id="rId27" Type="http://schemas.openxmlformats.org/officeDocument/2006/relationships/image" Target="../media/image38.png"/><Relationship Id="rId43" Type="http://schemas.openxmlformats.org/officeDocument/2006/relationships/image" Target="../media/image46.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9.png"/><Relationship Id="rId113" Type="http://schemas.openxmlformats.org/officeDocument/2006/relationships/image" Target="../media/image81.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94.png"/><Relationship Id="rId80" Type="http://schemas.openxmlformats.org/officeDocument/2006/relationships/customXml" Target="../ink/ink40.xml"/><Relationship Id="rId85" Type="http://schemas.openxmlformats.org/officeDocument/2006/relationships/image" Target="../media/image67.png"/><Relationship Id="rId12" Type="http://schemas.openxmlformats.org/officeDocument/2006/relationships/customXml" Target="../ink/ink6.xml"/><Relationship Id="rId17"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customXml" Target="../ink/ink19.xml"/><Relationship Id="rId59" Type="http://schemas.openxmlformats.org/officeDocument/2006/relationships/image" Target="../media/image54.png"/><Relationship Id="rId103" Type="http://schemas.openxmlformats.org/officeDocument/2006/relationships/image" Target="../media/image76.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9.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62.png"/><Relationship Id="rId91" Type="http://schemas.openxmlformats.org/officeDocument/2006/relationships/image" Target="../media/image70.png"/><Relationship Id="rId96" Type="http://schemas.openxmlformats.org/officeDocument/2006/relationships/customXml" Target="../ink/ink48.xml"/><Relationship Id="rId1" Type="http://schemas.openxmlformats.org/officeDocument/2006/relationships/slideLayout" Target="../slideLayouts/slideLayout16.xml"/><Relationship Id="rId6" Type="http://schemas.openxmlformats.org/officeDocument/2006/relationships/customXml" Target="../ink/ink3.xml"/><Relationship Id="rId23" Type="http://schemas.openxmlformats.org/officeDocument/2006/relationships/image" Target="../media/image36.png"/><Relationship Id="rId28" Type="http://schemas.openxmlformats.org/officeDocument/2006/relationships/customXml" Target="../ink/ink14.xml"/><Relationship Id="rId49" Type="http://schemas.openxmlformats.org/officeDocument/2006/relationships/image" Target="../media/image49.png"/><Relationship Id="rId114" Type="http://schemas.openxmlformats.org/officeDocument/2006/relationships/customXml" Target="../ink/ink57.xml"/><Relationship Id="rId119" Type="http://schemas.openxmlformats.org/officeDocument/2006/relationships/image" Target="../media/image84.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7.png"/><Relationship Id="rId81" Type="http://schemas.openxmlformats.org/officeDocument/2006/relationships/image" Target="../media/image65.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92.png"/><Relationship Id="rId13" Type="http://schemas.openxmlformats.org/officeDocument/2006/relationships/image" Target="../media/image31.png"/><Relationship Id="rId18" Type="http://schemas.openxmlformats.org/officeDocument/2006/relationships/customXml" Target="../ink/ink9.xml"/><Relationship Id="rId39" Type="http://schemas.openxmlformats.org/officeDocument/2006/relationships/image" Target="../media/image44.png"/><Relationship Id="rId109" Type="http://schemas.openxmlformats.org/officeDocument/2006/relationships/image" Target="../media/image79.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52.png"/><Relationship Id="rId76" Type="http://schemas.openxmlformats.org/officeDocument/2006/relationships/customXml" Target="../ink/ink38.xml"/><Relationship Id="rId97" Type="http://schemas.openxmlformats.org/officeDocument/2006/relationships/image" Target="../media/image73.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7.png"/><Relationship Id="rId7" Type="http://schemas.openxmlformats.org/officeDocument/2006/relationships/image" Target="../media/image28.png"/><Relationship Id="rId71" Type="http://schemas.openxmlformats.org/officeDocument/2006/relationships/image" Target="../media/image60.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39.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7.png"/><Relationship Id="rId66" Type="http://schemas.openxmlformats.org/officeDocument/2006/relationships/customXml" Target="../ink/ink33.xml"/><Relationship Id="rId87" Type="http://schemas.openxmlformats.org/officeDocument/2006/relationships/image" Target="../media/image68.png"/><Relationship Id="rId110" Type="http://schemas.openxmlformats.org/officeDocument/2006/relationships/customXml" Target="../ink/ink55.xml"/><Relationship Id="rId115" Type="http://schemas.openxmlformats.org/officeDocument/2006/relationships/image" Target="../media/image82.png"/><Relationship Id="rId131" Type="http://schemas.openxmlformats.org/officeDocument/2006/relationships/image" Target="../media/image90.png"/><Relationship Id="rId136" Type="http://schemas.openxmlformats.org/officeDocument/2006/relationships/customXml" Target="../ink/ink68.xml"/><Relationship Id="rId61" Type="http://schemas.openxmlformats.org/officeDocument/2006/relationships/image" Target="../media/image55.png"/><Relationship Id="rId82" Type="http://schemas.openxmlformats.org/officeDocument/2006/relationships/customXml" Target="../ink/ink41.xml"/><Relationship Id="rId19" Type="http://schemas.openxmlformats.org/officeDocument/2006/relationships/image" Target="../media/image34.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42.png"/><Relationship Id="rId56" Type="http://schemas.openxmlformats.org/officeDocument/2006/relationships/customXml" Target="../ink/ink28.xml"/><Relationship Id="rId77" Type="http://schemas.openxmlformats.org/officeDocument/2006/relationships/image" Target="../media/image63.png"/><Relationship Id="rId100" Type="http://schemas.openxmlformats.org/officeDocument/2006/relationships/customXml" Target="../ink/ink50.xml"/><Relationship Id="rId105" Type="http://schemas.openxmlformats.org/officeDocument/2006/relationships/image" Target="../media/image77.png"/><Relationship Id="rId126" Type="http://schemas.openxmlformats.org/officeDocument/2006/relationships/customXml" Target="../ink/ink63.xml"/><Relationship Id="rId8" Type="http://schemas.openxmlformats.org/officeDocument/2006/relationships/customXml" Target="../ink/ink4.xml"/><Relationship Id="rId51" Type="http://schemas.openxmlformats.org/officeDocument/2006/relationships/image" Target="../media/image50.png"/><Relationship Id="rId72" Type="http://schemas.openxmlformats.org/officeDocument/2006/relationships/customXml" Target="../ink/ink36.xml"/><Relationship Id="rId93" Type="http://schemas.openxmlformats.org/officeDocument/2006/relationships/image" Target="../media/image71.png"/><Relationship Id="rId98" Type="http://schemas.openxmlformats.org/officeDocument/2006/relationships/customXml" Target="../ink/ink49.xml"/><Relationship Id="rId121" Type="http://schemas.openxmlformats.org/officeDocument/2006/relationships/image" Target="../media/image85.png"/><Relationship Id="rId3" Type="http://schemas.openxmlformats.org/officeDocument/2006/relationships/image" Target="../media/image260.png"/><Relationship Id="rId25" Type="http://schemas.openxmlformats.org/officeDocument/2006/relationships/image" Target="../media/image37.png"/><Relationship Id="rId46" Type="http://schemas.openxmlformats.org/officeDocument/2006/relationships/customXml" Target="../ink/ink23.xml"/><Relationship Id="rId67" Type="http://schemas.openxmlformats.org/officeDocument/2006/relationships/image" Target="../media/image58.png"/><Relationship Id="rId116" Type="http://schemas.openxmlformats.org/officeDocument/2006/relationships/customXml" Target="../ink/ink58.xml"/><Relationship Id="rId137" Type="http://schemas.openxmlformats.org/officeDocument/2006/relationships/image" Target="../media/image93.png"/><Relationship Id="rId20" Type="http://schemas.openxmlformats.org/officeDocument/2006/relationships/customXml" Target="../ink/ink10.xml"/><Relationship Id="rId41" Type="http://schemas.openxmlformats.org/officeDocument/2006/relationships/image" Target="../media/image45.png"/><Relationship Id="rId62" Type="http://schemas.openxmlformats.org/officeDocument/2006/relationships/customXml" Target="../ink/ink31.xml"/><Relationship Id="rId83" Type="http://schemas.openxmlformats.org/officeDocument/2006/relationships/image" Target="../media/image66.png"/><Relationship Id="rId88" Type="http://schemas.openxmlformats.org/officeDocument/2006/relationships/customXml" Target="../ink/ink44.xml"/><Relationship Id="rId111" Type="http://schemas.openxmlformats.org/officeDocument/2006/relationships/image" Target="../media/image80.png"/><Relationship Id="rId132" Type="http://schemas.openxmlformats.org/officeDocument/2006/relationships/customXml" Target="../ink/ink66.xml"/><Relationship Id="rId15" Type="http://schemas.openxmlformats.org/officeDocument/2006/relationships/image" Target="../media/image32.png"/><Relationship Id="rId36" Type="http://schemas.openxmlformats.org/officeDocument/2006/relationships/customXml" Target="../ink/ink18.xml"/><Relationship Id="rId57" Type="http://schemas.openxmlformats.org/officeDocument/2006/relationships/image" Target="../media/image53.png"/><Relationship Id="rId106" Type="http://schemas.openxmlformats.org/officeDocument/2006/relationships/customXml" Target="../ink/ink53.xml"/><Relationship Id="rId127" Type="http://schemas.openxmlformats.org/officeDocument/2006/relationships/image" Target="../media/image88.png"/><Relationship Id="rId10" Type="http://schemas.openxmlformats.org/officeDocument/2006/relationships/customXml" Target="../ink/ink5.xml"/><Relationship Id="rId31" Type="http://schemas.openxmlformats.org/officeDocument/2006/relationships/image" Target="../media/image40.png"/><Relationship Id="rId52" Type="http://schemas.openxmlformats.org/officeDocument/2006/relationships/customXml" Target="../ink/ink26.xml"/><Relationship Id="rId73" Type="http://schemas.openxmlformats.org/officeDocument/2006/relationships/image" Target="../media/image61.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74.png"/><Relationship Id="rId101" Type="http://schemas.openxmlformats.org/officeDocument/2006/relationships/image" Target="../media/image75.png"/><Relationship Id="rId122" Type="http://schemas.openxmlformats.org/officeDocument/2006/relationships/customXml" Target="../ink/ink61.xml"/><Relationship Id="rId4" Type="http://schemas.openxmlformats.org/officeDocument/2006/relationships/customXml" Target="../ink/ink2.xml"/><Relationship Id="rId9" Type="http://schemas.openxmlformats.org/officeDocument/2006/relationships/image" Target="../media/image29.png"/><Relationship Id="rId26" Type="http://schemas.openxmlformats.org/officeDocument/2006/relationships/customXml" Target="../ink/ink13.xml"/><Relationship Id="rId47" Type="http://schemas.openxmlformats.org/officeDocument/2006/relationships/image" Target="../media/image48.png"/><Relationship Id="rId68" Type="http://schemas.openxmlformats.org/officeDocument/2006/relationships/customXml" Target="../ink/ink34.xml"/><Relationship Id="rId89" Type="http://schemas.openxmlformats.org/officeDocument/2006/relationships/image" Target="../media/image69.png"/><Relationship Id="rId112" Type="http://schemas.openxmlformats.org/officeDocument/2006/relationships/customXml" Target="../ink/ink56.xml"/><Relationship Id="rId133" Type="http://schemas.openxmlformats.org/officeDocument/2006/relationships/image" Target="../media/image91.png"/></Relationships>
</file>

<file path=ppt/slides/_rels/slide24.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customXml" Target="../ink/ink78.xml"/><Relationship Id="rId26" Type="http://schemas.openxmlformats.org/officeDocument/2006/relationships/customXml" Target="../ink/ink82.xml"/><Relationship Id="rId39" Type="http://schemas.openxmlformats.org/officeDocument/2006/relationships/image" Target="../media/image113.png"/><Relationship Id="rId21" Type="http://schemas.openxmlformats.org/officeDocument/2006/relationships/image" Target="../media/image104.png"/><Relationship Id="rId34" Type="http://schemas.openxmlformats.org/officeDocument/2006/relationships/customXml" Target="../ink/ink86.xml"/><Relationship Id="rId42" Type="http://schemas.openxmlformats.org/officeDocument/2006/relationships/customXml" Target="../ink/ink90.xml"/><Relationship Id="rId47" Type="http://schemas.openxmlformats.org/officeDocument/2006/relationships/image" Target="../media/image117.png"/><Relationship Id="rId50" Type="http://schemas.openxmlformats.org/officeDocument/2006/relationships/customXml" Target="../ink/ink94.xml"/><Relationship Id="rId55" Type="http://schemas.openxmlformats.org/officeDocument/2006/relationships/image" Target="../media/image121.png"/><Relationship Id="rId7" Type="http://schemas.openxmlformats.org/officeDocument/2006/relationships/image" Target="../media/image97.png"/><Relationship Id="rId2" Type="http://schemas.openxmlformats.org/officeDocument/2006/relationships/customXml" Target="../ink/ink70.xml"/><Relationship Id="rId16" Type="http://schemas.openxmlformats.org/officeDocument/2006/relationships/customXml" Target="../ink/ink77.xml"/><Relationship Id="rId29" Type="http://schemas.openxmlformats.org/officeDocument/2006/relationships/image" Target="../media/image108.png"/><Relationship Id="rId11" Type="http://schemas.openxmlformats.org/officeDocument/2006/relationships/image" Target="../media/image99.png"/><Relationship Id="rId24" Type="http://schemas.openxmlformats.org/officeDocument/2006/relationships/customXml" Target="../ink/ink81.xml"/><Relationship Id="rId32" Type="http://schemas.openxmlformats.org/officeDocument/2006/relationships/customXml" Target="../ink/ink85.xml"/><Relationship Id="rId37" Type="http://schemas.openxmlformats.org/officeDocument/2006/relationships/image" Target="../media/image112.png"/><Relationship Id="rId40" Type="http://schemas.openxmlformats.org/officeDocument/2006/relationships/customXml" Target="../ink/ink89.xml"/><Relationship Id="rId45" Type="http://schemas.openxmlformats.org/officeDocument/2006/relationships/image" Target="../media/image116.png"/><Relationship Id="rId53" Type="http://schemas.openxmlformats.org/officeDocument/2006/relationships/image" Target="../media/image120.png"/><Relationship Id="rId5" Type="http://schemas.openxmlformats.org/officeDocument/2006/relationships/image" Target="../media/image96.png"/><Relationship Id="rId10" Type="http://schemas.openxmlformats.org/officeDocument/2006/relationships/customXml" Target="../ink/ink74.xml"/><Relationship Id="rId19" Type="http://schemas.openxmlformats.org/officeDocument/2006/relationships/image" Target="../media/image103.png"/><Relationship Id="rId31" Type="http://schemas.openxmlformats.org/officeDocument/2006/relationships/image" Target="../media/image109.png"/><Relationship Id="rId44" Type="http://schemas.openxmlformats.org/officeDocument/2006/relationships/customXml" Target="../ink/ink91.xml"/><Relationship Id="rId52" Type="http://schemas.openxmlformats.org/officeDocument/2006/relationships/customXml" Target="../ink/ink95.xml"/><Relationship Id="rId4" Type="http://schemas.openxmlformats.org/officeDocument/2006/relationships/customXml" Target="../ink/ink71.xml"/><Relationship Id="rId9" Type="http://schemas.openxmlformats.org/officeDocument/2006/relationships/image" Target="../media/image98.png"/><Relationship Id="rId14" Type="http://schemas.openxmlformats.org/officeDocument/2006/relationships/customXml" Target="../ink/ink76.xml"/><Relationship Id="rId22" Type="http://schemas.openxmlformats.org/officeDocument/2006/relationships/customXml" Target="../ink/ink80.xml"/><Relationship Id="rId27" Type="http://schemas.openxmlformats.org/officeDocument/2006/relationships/image" Target="../media/image107.png"/><Relationship Id="rId30" Type="http://schemas.openxmlformats.org/officeDocument/2006/relationships/customXml" Target="../ink/ink84.xml"/><Relationship Id="rId35" Type="http://schemas.openxmlformats.org/officeDocument/2006/relationships/image" Target="../media/image111.png"/><Relationship Id="rId43" Type="http://schemas.openxmlformats.org/officeDocument/2006/relationships/image" Target="../media/image115.png"/><Relationship Id="rId48" Type="http://schemas.openxmlformats.org/officeDocument/2006/relationships/customXml" Target="../ink/ink93.xml"/><Relationship Id="rId8" Type="http://schemas.openxmlformats.org/officeDocument/2006/relationships/customXml" Target="../ink/ink73.xml"/><Relationship Id="rId51" Type="http://schemas.openxmlformats.org/officeDocument/2006/relationships/image" Target="../media/image119.png"/><Relationship Id="rId3" Type="http://schemas.openxmlformats.org/officeDocument/2006/relationships/image" Target="../media/image95.png"/><Relationship Id="rId12" Type="http://schemas.openxmlformats.org/officeDocument/2006/relationships/customXml" Target="../ink/ink75.xml"/><Relationship Id="rId17" Type="http://schemas.openxmlformats.org/officeDocument/2006/relationships/image" Target="../media/image102.png"/><Relationship Id="rId25" Type="http://schemas.openxmlformats.org/officeDocument/2006/relationships/image" Target="../media/image106.png"/><Relationship Id="rId33" Type="http://schemas.openxmlformats.org/officeDocument/2006/relationships/image" Target="../media/image110.png"/><Relationship Id="rId38" Type="http://schemas.openxmlformats.org/officeDocument/2006/relationships/customXml" Target="../ink/ink88.xml"/><Relationship Id="rId46" Type="http://schemas.openxmlformats.org/officeDocument/2006/relationships/customXml" Target="../ink/ink92.xml"/><Relationship Id="rId20" Type="http://schemas.openxmlformats.org/officeDocument/2006/relationships/customXml" Target="../ink/ink79.xml"/><Relationship Id="rId41" Type="http://schemas.openxmlformats.org/officeDocument/2006/relationships/image" Target="../media/image114.png"/><Relationship Id="rId54" Type="http://schemas.openxmlformats.org/officeDocument/2006/relationships/customXml" Target="../ink/ink96.xml"/><Relationship Id="rId1" Type="http://schemas.openxmlformats.org/officeDocument/2006/relationships/slideLayout" Target="../slideLayouts/slideLayout16.xml"/><Relationship Id="rId6" Type="http://schemas.openxmlformats.org/officeDocument/2006/relationships/customXml" Target="../ink/ink72.xml"/><Relationship Id="rId15" Type="http://schemas.openxmlformats.org/officeDocument/2006/relationships/image" Target="../media/image101.png"/><Relationship Id="rId23" Type="http://schemas.openxmlformats.org/officeDocument/2006/relationships/image" Target="../media/image105.png"/><Relationship Id="rId28" Type="http://schemas.openxmlformats.org/officeDocument/2006/relationships/customXml" Target="../ink/ink83.xml"/><Relationship Id="rId36" Type="http://schemas.openxmlformats.org/officeDocument/2006/relationships/customXml" Target="../ink/ink87.xml"/><Relationship Id="rId49" Type="http://schemas.openxmlformats.org/officeDocument/2006/relationships/image" Target="../media/image1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p:cNvSpPr>
            <a:spLocks noGrp="1"/>
          </p:cNvSpPr>
          <p:nvPr>
            <p:ph type="ctrTitle"/>
          </p:nvPr>
        </p:nvSpPr>
        <p:spPr>
          <a:xfrm>
            <a:off x="3276601" y="2770188"/>
            <a:ext cx="5181600" cy="1344612"/>
          </a:xfrm>
        </p:spPr>
        <p:txBody>
          <a:bodyPr lIns="68569" tIns="34275" rIns="68569" bIns="34275">
            <a:normAutofit fontScale="90000"/>
          </a:bodyPr>
          <a:lstStyle/>
          <a:p>
            <a:pPr algn="ctr">
              <a:spcBef>
                <a:spcPct val="0"/>
              </a:spcBef>
              <a:spcAft>
                <a:spcPct val="0"/>
              </a:spcAft>
              <a:buClr>
                <a:srgbClr val="FFFFFF"/>
              </a:buClr>
            </a:pPr>
            <a:r>
              <a:rPr lang="en-IN" sz="4000" dirty="0">
                <a:latin typeface="Arial" panose="020B0604020202020204" pitchFamily="34" charset="0"/>
                <a:cs typeface="Arial" panose="020B0604020202020204" pitchFamily="34" charset="0"/>
              </a:rPr>
              <a:t>Introduction </a:t>
            </a:r>
            <a:br>
              <a:rPr lang="en-IN" sz="4000" dirty="0">
                <a:latin typeface="Arial" panose="020B0604020202020204" pitchFamily="34" charset="0"/>
                <a:cs typeface="Arial" panose="020B0604020202020204" pitchFamily="34" charset="0"/>
              </a:rPr>
            </a:br>
            <a:r>
              <a:rPr lang="en-IN" sz="4000" dirty="0">
                <a:latin typeface="Arial" panose="020B0604020202020204" pitchFamily="34" charset="0"/>
                <a:cs typeface="Arial" panose="020B0604020202020204" pitchFamily="34" charset="0"/>
              </a:rPr>
              <a:t>to Statistical Methods</a:t>
            </a:r>
            <a:r>
              <a:rPr lang="en-US" altLang="x-none" sz="3600" dirty="0">
                <a:solidFill>
                  <a:srgbClr val="FFFFFF"/>
                </a:solidFill>
                <a:latin typeface="+mn-lt"/>
              </a:rPr>
              <a:t> </a:t>
            </a:r>
            <a:endParaRPr lang="x-none" altLang="x-none" sz="3600" dirty="0">
              <a:solidFill>
                <a:srgbClr val="FFFFFF"/>
              </a:solidFill>
              <a:latin typeface="+mn-lt"/>
            </a:endParaRPr>
          </a:p>
        </p:txBody>
      </p:sp>
      <p:sp>
        <p:nvSpPr>
          <p:cNvPr id="53251" name="Google Shape;41;p1"/>
          <p:cNvSpPr>
            <a:spLocks noGrp="1"/>
          </p:cNvSpPr>
          <p:nvPr>
            <p:ph type="body" idx="2"/>
          </p:nvPr>
        </p:nvSpPr>
        <p:spPr>
          <a:xfrm>
            <a:off x="3892550" y="4953000"/>
            <a:ext cx="5033963" cy="914400"/>
          </a:xfrm>
        </p:spPr>
        <p:txBody>
          <a:bodyPr lIns="68569" tIns="34275" rIns="68569" bIns="34275"/>
          <a:lstStyle/>
          <a:p>
            <a:pPr marL="0" indent="0" algn="ctr">
              <a:spcBef>
                <a:spcPct val="0"/>
              </a:spcBef>
              <a:spcAft>
                <a:spcPct val="0"/>
              </a:spcAft>
            </a:pPr>
            <a:r>
              <a:rPr lang="en-US" altLang="x-none" sz="2400" b="1" dirty="0">
                <a:solidFill>
                  <a:schemeClr val="tx1"/>
                </a:solidFill>
                <a:latin typeface="Helvetica" panose="020B0604020202030204" pitchFamily="34" charset="0"/>
              </a:rPr>
              <a:t>ISM Team</a:t>
            </a:r>
            <a:endParaRPr lang="x-none" altLang="x-none" sz="2400" b="1" dirty="0">
              <a:solidFill>
                <a:schemeClr val="tx1"/>
              </a:solidFill>
              <a:latin typeface="Helvetica" panose="020B0604020202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p:spPr>
        <p:txBody>
          <a:bodyPr>
            <a:normAutofit/>
          </a:bodyPr>
          <a:lstStyle/>
          <a:p>
            <a:r>
              <a:rPr lang="en-US" altLang="en-US" sz="4000" b="1" dirty="0">
                <a:latin typeface="Tw Cen MT" panose="020B0602020104020603" pitchFamily="34" charset="0"/>
              </a:rPr>
              <a:t>Mutually Exclusive Events</a:t>
            </a:r>
          </a:p>
        </p:txBody>
      </p:sp>
      <p:sp>
        <p:nvSpPr>
          <p:cNvPr id="29699" name="Rectangle 3"/>
          <p:cNvSpPr>
            <a:spLocks noGrp="1" noChangeArrowheads="1"/>
          </p:cNvSpPr>
          <p:nvPr>
            <p:ph type="body" sz="quarter" idx="13"/>
          </p:nvPr>
        </p:nvSpPr>
        <p:spPr>
          <a:xfrm>
            <a:off x="643304" y="1066800"/>
            <a:ext cx="7891096" cy="2728913"/>
          </a:xfrm>
          <a:noFill/>
        </p:spPr>
        <p:txBody>
          <a:bodyPr/>
          <a:lstStyle/>
          <a:p>
            <a:pPr algn="just">
              <a:buFont typeface="Wingdings" panose="05000000000000000000" pitchFamily="2" charset="2"/>
              <a:buChar char="Ø"/>
            </a:pPr>
            <a:r>
              <a:rPr lang="en-US" altLang="en-US" sz="1800" dirty="0">
                <a:latin typeface="+mn-lt"/>
              </a:rPr>
              <a:t>Two events are said to be </a:t>
            </a:r>
            <a:r>
              <a:rPr lang="en-US" altLang="en-US" sz="1800" u="sng" dirty="0">
                <a:latin typeface="+mn-lt"/>
              </a:rPr>
              <a:t>mutually exclusive</a:t>
            </a:r>
            <a:r>
              <a:rPr lang="en-US" altLang="en-US" sz="1800" dirty="0">
                <a:latin typeface="+mn-lt"/>
              </a:rPr>
              <a:t> if the events have no sample points in common.  That is, two events are mutually exclusive if, when one event occurs, the other cannot occur.</a:t>
            </a:r>
          </a:p>
          <a:p>
            <a:pPr algn="just">
              <a:buFont typeface="Courier New" panose="02070309020205020404" pitchFamily="49" charset="0"/>
              <a:buChar char="o"/>
            </a:pPr>
            <a:r>
              <a:rPr lang="en-US" sz="1600" b="1" dirty="0">
                <a:latin typeface="+mn-lt"/>
              </a:rPr>
              <a:t>Example </a:t>
            </a:r>
            <a:r>
              <a:rPr lang="en-US" sz="1600" dirty="0">
                <a:latin typeface="+mn-lt"/>
              </a:rPr>
              <a:t>: A simple example is flipping a coin and getting either heads or tails – you can't get both simultaneously.</a:t>
            </a:r>
          </a:p>
          <a:p>
            <a:pPr algn="just">
              <a:buFont typeface="Courier New" panose="02070309020205020404" pitchFamily="49" charset="0"/>
              <a:buChar char="o"/>
            </a:pPr>
            <a:r>
              <a:rPr lang="en-US" sz="1600" b="1" dirty="0">
                <a:latin typeface="+mn-lt"/>
              </a:rPr>
              <a:t>Example</a:t>
            </a:r>
            <a:r>
              <a:rPr lang="en-US" sz="1600" dirty="0">
                <a:latin typeface="+mn-lt"/>
              </a:rPr>
              <a:t>: A student wants to go to school. There are two paths; one that takes him to school and the other one that takes him home. Which path will he choose? He will choose one of the two paths. Obviously, he can't choose both at the same time. This is an example of a mutually exclusive events.</a:t>
            </a:r>
            <a:endParaRPr lang="en-US" altLang="en-US" sz="1600" dirty="0">
              <a:latin typeface="+mn-lt"/>
            </a:endParaRPr>
          </a:p>
          <a:p>
            <a:pPr algn="just">
              <a:buFont typeface="Wingdings" panose="05000000000000000000" pitchFamily="2" charset="2"/>
              <a:buChar char="Ø"/>
            </a:pPr>
            <a:endParaRPr lang="en-US" altLang="en-US" sz="2800" dirty="0">
              <a:latin typeface="+mn-lt"/>
            </a:endParaRPr>
          </a:p>
          <a:p>
            <a:pPr>
              <a:buFont typeface="Monotype Sorts" panose="020B0604020202020204" charset="2"/>
              <a:buNone/>
            </a:pPr>
            <a:endParaRPr lang="en-US" altLang="en-US" dirty="0">
              <a:latin typeface="+mn-lt"/>
            </a:endParaRPr>
          </a:p>
          <a:p>
            <a:pPr>
              <a:buFont typeface="Monotype Sorts" panose="020B0604020202020204" charset="2"/>
              <a:buNone/>
            </a:pPr>
            <a:endParaRPr lang="en-US" altLang="en-US" dirty="0">
              <a:latin typeface="+mn-lt"/>
            </a:endParaRPr>
          </a:p>
          <a:p>
            <a:pPr>
              <a:buFont typeface="Monotype Sorts" panose="020B0604020202020204" charset="2"/>
              <a:buNone/>
            </a:pPr>
            <a:endParaRPr lang="en-US" altLang="en-US" dirty="0">
              <a:latin typeface="+mn-lt"/>
            </a:endParaRPr>
          </a:p>
          <a:p>
            <a:pPr>
              <a:buFont typeface="Monotype Sorts" panose="020B0604020202020204" charset="2"/>
              <a:buNone/>
            </a:pPr>
            <a:endParaRPr lang="en-US" altLang="en-US" dirty="0">
              <a:latin typeface="+mn-lt"/>
            </a:endParaRPr>
          </a:p>
          <a:p>
            <a:pPr>
              <a:buFont typeface="Monotype Sorts" panose="020B0604020202020204" charset="2"/>
              <a:buNone/>
            </a:pPr>
            <a:endParaRPr lang="en-US" altLang="en-US" dirty="0">
              <a:latin typeface="+mn-lt"/>
            </a:endParaRPr>
          </a:p>
        </p:txBody>
      </p:sp>
      <p:pic>
        <p:nvPicPr>
          <p:cNvPr id="6" name="Picture 5"/>
          <p:cNvPicPr>
            <a:picLocks noChangeAspect="1"/>
          </p:cNvPicPr>
          <p:nvPr/>
        </p:nvPicPr>
        <p:blipFill>
          <a:blip r:embed="rId3"/>
          <a:stretch>
            <a:fillRect/>
          </a:stretch>
        </p:blipFill>
        <p:spPr>
          <a:xfrm>
            <a:off x="2133600" y="3880834"/>
            <a:ext cx="5125792" cy="26723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latin typeface="Tw Cen MT" panose="020B0602020104020603" pitchFamily="34" charset="0"/>
              </a:rPr>
              <a:t>Definition of Probability </a:t>
            </a:r>
            <a:endParaRPr lang="en-US" sz="3200" b="1" dirty="0">
              <a:latin typeface="Tw Cen MT" panose="020B0602020104020603" pitchFamily="34" charset="0"/>
            </a:endParaRPr>
          </a:p>
        </p:txBody>
      </p:sp>
      <p:sp>
        <p:nvSpPr>
          <p:cNvPr id="3" name="Text Placeholder 2"/>
          <p:cNvSpPr>
            <a:spLocks noGrp="1"/>
          </p:cNvSpPr>
          <p:nvPr>
            <p:ph type="body" sz="quarter" idx="13"/>
          </p:nvPr>
        </p:nvSpPr>
        <p:spPr>
          <a:xfrm>
            <a:off x="381000" y="1066802"/>
            <a:ext cx="7620000" cy="609598"/>
          </a:xfrm>
        </p:spPr>
        <p:txBody>
          <a:bodyPr/>
          <a:lstStyle/>
          <a:p>
            <a:pPr marL="0" indent="0">
              <a:buNone/>
            </a:pPr>
            <a:r>
              <a:rPr lang="en-US" sz="3200" b="1" dirty="0">
                <a:latin typeface="+mn-lt"/>
              </a:rPr>
              <a:t>Classical approach: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60" y="2590800"/>
            <a:ext cx="8620492" cy="1371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Tw Cen MT" panose="020B0602020104020603" pitchFamily="34" charset="0"/>
              </a:rPr>
              <a:t>Empirical approach</a:t>
            </a:r>
          </a:p>
        </p:txBody>
      </p:sp>
      <p:sp>
        <p:nvSpPr>
          <p:cNvPr id="3" name="Text Placeholder 2"/>
          <p:cNvSpPr>
            <a:spLocks noGrp="1"/>
          </p:cNvSpPr>
          <p:nvPr>
            <p:ph type="body" sz="quarter" idx="13"/>
          </p:nvPr>
        </p:nvSpPr>
        <p:spPr/>
        <p:txBody>
          <a:bodyPr/>
          <a:lstStyle/>
          <a:p>
            <a:endParaRPr lang="en-IN"/>
          </a:p>
        </p:txBody>
      </p:sp>
      <p:pic>
        <p:nvPicPr>
          <p:cNvPr id="4" name="Picture 3" descr="Tabl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91" y="1143000"/>
            <a:ext cx="8575809" cy="4953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w Cen MT" panose="020B0602020104020603" pitchFamily="34" charset="0"/>
                <a:cs typeface="Arial" panose="020B0604020202020204" pitchFamily="34" charset="0"/>
              </a:rPr>
              <a:t>Axiomatic approach</a:t>
            </a:r>
            <a:endParaRPr lang="en-US" sz="3600" dirty="0">
              <a:latin typeface="Tw Cen MT" panose="020B0602020104020603" pitchFamily="34" charset="0"/>
            </a:endParaRPr>
          </a:p>
        </p:txBody>
      </p:sp>
      <p:sp>
        <p:nvSpPr>
          <p:cNvPr id="3" name="Text Placeholder 2"/>
          <p:cNvSpPr>
            <a:spLocks noGrp="1"/>
          </p:cNvSpPr>
          <p:nvPr>
            <p:ph type="body" sz="quarter" idx="13"/>
          </p:nvPr>
        </p:nvSpPr>
        <p:spPr/>
        <p:txBody>
          <a:bodyPr/>
          <a:lstStyle/>
          <a:p>
            <a:r>
              <a:rPr lang="en-US" sz="2000" b="1" dirty="0"/>
              <a:t>Definition : </a:t>
            </a:r>
          </a:p>
          <a:p>
            <a:endParaRPr lang="en-US" dirty="0"/>
          </a:p>
        </p:txBody>
      </p:sp>
      <p:pic>
        <p:nvPicPr>
          <p:cNvPr id="4" name="Picture 8"/>
          <p:cNvPicPr>
            <a:picLocks noChangeAspect="1" noChangeArrowheads="1"/>
          </p:cNvPicPr>
          <p:nvPr/>
        </p:nvPicPr>
        <p:blipFill>
          <a:blip r:embed="rId2"/>
          <a:srcRect/>
          <a:stretch>
            <a:fillRect/>
          </a:stretch>
        </p:blipFill>
        <p:spPr bwMode="auto">
          <a:xfrm>
            <a:off x="533400" y="1143000"/>
            <a:ext cx="8305800" cy="51054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3" name="Line 7"/>
          <p:cNvSpPr>
            <a:spLocks noChangeShapeType="1"/>
          </p:cNvSpPr>
          <p:nvPr/>
        </p:nvSpPr>
        <p:spPr bwMode="auto">
          <a:xfrm>
            <a:off x="8237538" y="3157538"/>
            <a:ext cx="0" cy="152400"/>
          </a:xfrm>
          <a:prstGeom prst="line">
            <a:avLst/>
          </a:prstGeom>
          <a:noFill/>
          <a:ln w="38100">
            <a:solidFill>
              <a:srgbClr val="66FFFF"/>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
        <p:nvSpPr>
          <p:cNvPr id="106501" name="Line 5"/>
          <p:cNvSpPr>
            <a:spLocks noChangeShapeType="1"/>
          </p:cNvSpPr>
          <p:nvPr/>
        </p:nvSpPr>
        <p:spPr bwMode="auto">
          <a:xfrm>
            <a:off x="2643188" y="3157538"/>
            <a:ext cx="0" cy="152400"/>
          </a:xfrm>
          <a:prstGeom prst="line">
            <a:avLst/>
          </a:prstGeom>
          <a:noFill/>
          <a:ln w="38100">
            <a:solidFill>
              <a:srgbClr val="66FFFF"/>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
        <p:nvSpPr>
          <p:cNvPr id="106502" name="Line 6"/>
          <p:cNvSpPr>
            <a:spLocks noChangeShapeType="1"/>
          </p:cNvSpPr>
          <p:nvPr/>
        </p:nvSpPr>
        <p:spPr bwMode="auto">
          <a:xfrm>
            <a:off x="5437188" y="3157538"/>
            <a:ext cx="0" cy="152400"/>
          </a:xfrm>
          <a:prstGeom prst="line">
            <a:avLst/>
          </a:prstGeom>
          <a:noFill/>
          <a:ln w="38100">
            <a:solidFill>
              <a:srgbClr val="66FFFF"/>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
        <p:nvSpPr>
          <p:cNvPr id="106498" name="Rectangle 2"/>
          <p:cNvSpPr>
            <a:spLocks noGrp="1" noChangeArrowheads="1"/>
          </p:cNvSpPr>
          <p:nvPr>
            <p:ph type="title"/>
          </p:nvPr>
        </p:nvSpPr>
        <p:spPr>
          <a:xfrm>
            <a:off x="0" y="160569"/>
            <a:ext cx="7543800" cy="764364"/>
          </a:xfrm>
        </p:spPr>
        <p:txBody>
          <a:bodyPr>
            <a:normAutofit/>
          </a:bodyPr>
          <a:lstStyle/>
          <a:p>
            <a:pPr algn="ctr"/>
            <a:r>
              <a:rPr lang="en-US" altLang="en-US" sz="2000" b="1" dirty="0">
                <a:latin typeface="+mn-lt"/>
              </a:rPr>
              <a:t>Probability as a Numerical Measure of the Likelihood of Occurrence</a:t>
            </a:r>
          </a:p>
        </p:txBody>
      </p:sp>
      <p:sp>
        <p:nvSpPr>
          <p:cNvPr id="106500" name="Line 4"/>
          <p:cNvSpPr>
            <a:spLocks noChangeShapeType="1"/>
          </p:cNvSpPr>
          <p:nvPr/>
        </p:nvSpPr>
        <p:spPr bwMode="auto">
          <a:xfrm>
            <a:off x="3690938" y="2630488"/>
            <a:ext cx="3390900" cy="0"/>
          </a:xfrm>
          <a:prstGeom prst="line">
            <a:avLst/>
          </a:prstGeom>
          <a:noFill/>
          <a:ln w="1905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
        <p:nvSpPr>
          <p:cNvPr id="106499" name="Line 3"/>
          <p:cNvSpPr>
            <a:spLocks noChangeShapeType="1"/>
          </p:cNvSpPr>
          <p:nvPr/>
        </p:nvSpPr>
        <p:spPr bwMode="auto">
          <a:xfrm>
            <a:off x="2643188" y="3309938"/>
            <a:ext cx="5600700" cy="0"/>
          </a:xfrm>
          <a:prstGeom prst="line">
            <a:avLst/>
          </a:prstGeom>
          <a:noFill/>
          <a:ln w="38100">
            <a:solidFill>
              <a:srgbClr val="66FFFF"/>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
        <p:nvSpPr>
          <p:cNvPr id="106506" name="Text Box 10"/>
          <p:cNvSpPr txBox="1">
            <a:spLocks noChangeArrowheads="1"/>
          </p:cNvSpPr>
          <p:nvPr/>
        </p:nvSpPr>
        <p:spPr bwMode="auto">
          <a:xfrm>
            <a:off x="2474913" y="27241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400">
                <a:effectLst>
                  <a:outerShdw blurRad="38100" dist="38100" dir="2700000" algn="tl">
                    <a:srgbClr val="000000"/>
                  </a:outerShdw>
                </a:effectLst>
              </a:rPr>
              <a:t>0</a:t>
            </a:r>
          </a:p>
        </p:txBody>
      </p:sp>
      <p:sp>
        <p:nvSpPr>
          <p:cNvPr id="106507" name="Text Box 11"/>
          <p:cNvSpPr txBox="1">
            <a:spLocks noChangeArrowheads="1"/>
          </p:cNvSpPr>
          <p:nvPr/>
        </p:nvSpPr>
        <p:spPr bwMode="auto">
          <a:xfrm>
            <a:off x="8062913" y="27241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400">
                <a:effectLst>
                  <a:outerShdw blurRad="38100" dist="38100" dir="2700000" algn="tl">
                    <a:srgbClr val="000000"/>
                  </a:outerShdw>
                </a:effectLst>
              </a:rPr>
              <a:t>1</a:t>
            </a:r>
          </a:p>
        </p:txBody>
      </p:sp>
      <p:sp>
        <p:nvSpPr>
          <p:cNvPr id="106508" name="Text Box 12"/>
          <p:cNvSpPr txBox="1">
            <a:spLocks noChangeArrowheads="1"/>
          </p:cNvSpPr>
          <p:nvPr/>
        </p:nvSpPr>
        <p:spPr bwMode="auto">
          <a:xfrm>
            <a:off x="5243513" y="2736850"/>
            <a:ext cx="45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400">
                <a:effectLst>
                  <a:outerShdw blurRad="38100" dist="38100" dir="2700000" algn="tl">
                    <a:srgbClr val="000000"/>
                  </a:outerShdw>
                </a:effectLst>
              </a:rPr>
              <a:t>.5</a:t>
            </a:r>
          </a:p>
        </p:txBody>
      </p:sp>
      <p:sp>
        <p:nvSpPr>
          <p:cNvPr id="106509" name="Text Box 13"/>
          <p:cNvSpPr txBox="1">
            <a:spLocks noChangeArrowheads="1"/>
          </p:cNvSpPr>
          <p:nvPr/>
        </p:nvSpPr>
        <p:spPr bwMode="auto">
          <a:xfrm>
            <a:off x="3184843" y="1951039"/>
            <a:ext cx="536538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dirty="0"/>
              <a:t>Increasing Likelihood of Occurrence</a:t>
            </a:r>
          </a:p>
        </p:txBody>
      </p:sp>
      <p:sp>
        <p:nvSpPr>
          <p:cNvPr id="106510" name="Text Box 14"/>
          <p:cNvSpPr txBox="1">
            <a:spLocks noChangeArrowheads="1"/>
          </p:cNvSpPr>
          <p:nvPr/>
        </p:nvSpPr>
        <p:spPr bwMode="auto">
          <a:xfrm>
            <a:off x="655638" y="2990850"/>
            <a:ext cx="1782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400" dirty="0"/>
              <a:t>Probability:</a:t>
            </a:r>
          </a:p>
        </p:txBody>
      </p:sp>
      <p:sp>
        <p:nvSpPr>
          <p:cNvPr id="106511" name="Text Box 15"/>
          <p:cNvSpPr txBox="1">
            <a:spLocks noChangeArrowheads="1"/>
          </p:cNvSpPr>
          <p:nvPr/>
        </p:nvSpPr>
        <p:spPr bwMode="auto">
          <a:xfrm>
            <a:off x="1447801" y="3924300"/>
            <a:ext cx="7391400"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70000"/>
              </a:lnSpc>
              <a:spcBef>
                <a:spcPct val="50000"/>
              </a:spcBef>
            </a:pPr>
            <a:r>
              <a:rPr lang="en-US" altLang="en-US" sz="2400" dirty="0"/>
              <a:t>The occurrence of the event is just as likely as it is unlikely.</a:t>
            </a:r>
          </a:p>
        </p:txBody>
      </p:sp>
      <p:sp>
        <p:nvSpPr>
          <p:cNvPr id="106512" name="Line 16"/>
          <p:cNvSpPr>
            <a:spLocks noChangeShapeType="1"/>
          </p:cNvSpPr>
          <p:nvPr/>
        </p:nvSpPr>
        <p:spPr bwMode="auto">
          <a:xfrm flipH="1" flipV="1">
            <a:off x="5441950" y="3429000"/>
            <a:ext cx="0" cy="392113"/>
          </a:xfrm>
          <a:prstGeom prst="line">
            <a:avLst/>
          </a:prstGeom>
          <a:noFill/>
          <a:ln w="1905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altLang="en-US" sz="3600" dirty="0">
                <a:latin typeface="Times New Roman" panose="02020603050405020304" pitchFamily="18" charset="0"/>
                <a:cs typeface="Times New Roman" panose="02020603050405020304" pitchFamily="18" charset="0"/>
              </a:rPr>
              <a:t>The Addition Rule</a:t>
            </a:r>
            <a:endParaRPr lang="en-US" altLang="en-US" sz="3600" b="1" dirty="0">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type="body" sz="quarter" idx="13"/>
          </p:nvPr>
        </p:nvSpPr>
        <p:spPr>
          <a:xfrm>
            <a:off x="643304" y="990601"/>
            <a:ext cx="7620000" cy="2895600"/>
          </a:xfrm>
        </p:spPr>
        <p:txBody>
          <a:bodyPr>
            <a:normAutofit fontScale="92500" lnSpcReduction="20000"/>
          </a:bodyPr>
          <a:lstStyle/>
          <a:p>
            <a:pPr algn="just" defTabSz="914400" eaLnBrk="0" fontAlgn="base" hangingPunct="0">
              <a:spcBef>
                <a:spcPct val="0"/>
              </a:spcBef>
              <a:spcAft>
                <a:spcPct val="0"/>
              </a:spcAft>
            </a:pPr>
            <a:endParaRPr lang="en-US" altLang="en-US" sz="2400" dirty="0">
              <a:solidFill>
                <a:prstClr val="black"/>
              </a:solidFill>
              <a:latin typeface="Times New Roman" panose="02020603050405020304" pitchFamily="18" charset="0"/>
              <a:cs typeface="Times New Roman" panose="02020603050405020304" pitchFamily="18" charset="0"/>
            </a:endParaRPr>
          </a:p>
          <a:p>
            <a:pPr algn="just" defTabSz="914400" eaLnBrk="0" fontAlgn="base" hangingPunct="0">
              <a:spcBef>
                <a:spcPct val="0"/>
              </a:spcBef>
              <a:spcAft>
                <a:spcPct val="0"/>
              </a:spcAft>
              <a:buFont typeface="Wingdings" panose="05000000000000000000" pitchFamily="2" charset="2"/>
              <a:buChar char="Ø"/>
            </a:pPr>
            <a:r>
              <a:rPr lang="en-US" altLang="en-US" sz="2600" dirty="0">
                <a:solidFill>
                  <a:prstClr val="black"/>
                </a:solidFill>
                <a:latin typeface="+mn-lt"/>
                <a:cs typeface="Times New Roman" panose="02020603050405020304" pitchFamily="18" charset="0"/>
              </a:rPr>
              <a:t>The probability that event </a:t>
            </a:r>
            <a:r>
              <a:rPr lang="en-US" altLang="en-US" sz="2600" i="1" dirty="0">
                <a:solidFill>
                  <a:prstClr val="black"/>
                </a:solidFill>
                <a:latin typeface="+mn-lt"/>
                <a:cs typeface="Times New Roman" panose="02020603050405020304" pitchFamily="18" charset="0"/>
              </a:rPr>
              <a:t>A </a:t>
            </a:r>
            <a:r>
              <a:rPr lang="en-US" altLang="en-US" sz="2600" dirty="0">
                <a:solidFill>
                  <a:prstClr val="black"/>
                </a:solidFill>
                <a:latin typeface="+mn-lt"/>
                <a:cs typeface="Times New Roman" panose="02020603050405020304" pitchFamily="18" charset="0"/>
              </a:rPr>
              <a:t>or </a:t>
            </a:r>
            <a:r>
              <a:rPr lang="en-US" altLang="en-US" sz="2600" i="1" dirty="0">
                <a:solidFill>
                  <a:prstClr val="black"/>
                </a:solidFill>
                <a:latin typeface="+mn-lt"/>
                <a:cs typeface="Times New Roman" panose="02020603050405020304" pitchFamily="18" charset="0"/>
              </a:rPr>
              <a:t>B </a:t>
            </a:r>
            <a:r>
              <a:rPr lang="en-US" altLang="en-US" sz="2600" dirty="0">
                <a:solidFill>
                  <a:prstClr val="black"/>
                </a:solidFill>
                <a:latin typeface="+mn-lt"/>
                <a:cs typeface="Times New Roman" panose="02020603050405020304" pitchFamily="18" charset="0"/>
              </a:rPr>
              <a:t>will occur is given by</a:t>
            </a:r>
          </a:p>
          <a:p>
            <a:pPr marL="0" indent="0" algn="just" defTabSz="914400" eaLnBrk="0" fontAlgn="base" hangingPunct="0">
              <a:spcBef>
                <a:spcPct val="0"/>
              </a:spcBef>
              <a:spcAft>
                <a:spcPct val="0"/>
              </a:spcAft>
              <a:buNone/>
            </a:pPr>
            <a:r>
              <a:rPr lang="en-US" altLang="en-US" sz="2600" b="1" i="1" dirty="0">
                <a:solidFill>
                  <a:srgbClr val="7F7F7F"/>
                </a:solidFill>
                <a:latin typeface="+mn-lt"/>
                <a:cs typeface="Times New Roman" panose="02020603050405020304" pitchFamily="18" charset="0"/>
              </a:rPr>
              <a:t>	</a:t>
            </a:r>
          </a:p>
          <a:p>
            <a:pPr marL="0" indent="0" algn="just" defTabSz="914400" eaLnBrk="0" fontAlgn="base" hangingPunct="0">
              <a:spcBef>
                <a:spcPct val="0"/>
              </a:spcBef>
              <a:spcAft>
                <a:spcPct val="0"/>
              </a:spcAft>
              <a:buNone/>
            </a:pPr>
            <a:r>
              <a:rPr lang="en-US" altLang="en-US" sz="2600" b="1" i="1" dirty="0">
                <a:solidFill>
                  <a:srgbClr val="800080"/>
                </a:solidFill>
                <a:latin typeface="+mn-lt"/>
                <a:cs typeface="Times New Roman" panose="02020603050405020304" pitchFamily="18" charset="0"/>
              </a:rPr>
              <a:t>	P </a:t>
            </a:r>
            <a:r>
              <a:rPr lang="en-US" altLang="en-US" sz="2600" b="1" dirty="0">
                <a:solidFill>
                  <a:srgbClr val="800080"/>
                </a:solidFill>
                <a:latin typeface="+mn-lt"/>
                <a:cs typeface="Times New Roman" panose="02020603050405020304" pitchFamily="18" charset="0"/>
              </a:rPr>
              <a:t>(</a:t>
            </a:r>
            <a:r>
              <a:rPr lang="en-US" altLang="en-US" sz="2600" b="1" i="1" dirty="0">
                <a:solidFill>
                  <a:srgbClr val="800080"/>
                </a:solidFill>
                <a:latin typeface="+mn-lt"/>
                <a:cs typeface="Times New Roman" panose="02020603050405020304" pitchFamily="18" charset="0"/>
              </a:rPr>
              <a:t>A</a:t>
            </a:r>
            <a:r>
              <a:rPr lang="en-US" altLang="en-US" sz="2600" b="1" dirty="0">
                <a:solidFill>
                  <a:srgbClr val="800080"/>
                </a:solidFill>
                <a:latin typeface="+mn-lt"/>
                <a:cs typeface="Times New Roman" panose="02020603050405020304" pitchFamily="18" charset="0"/>
              </a:rPr>
              <a:t> </a:t>
            </a:r>
            <a:r>
              <a:rPr lang="en-US" altLang="en-US" sz="2600" dirty="0">
                <a:solidFill>
                  <a:prstClr val="black"/>
                </a:solidFill>
                <a:latin typeface="+mn-lt"/>
                <a:cs typeface="Times New Roman" panose="02020603050405020304" pitchFamily="18" charset="0"/>
              </a:rPr>
              <a:t>U</a:t>
            </a:r>
            <a:r>
              <a:rPr lang="en-US" altLang="en-US" sz="2600" b="1" dirty="0">
                <a:solidFill>
                  <a:srgbClr val="800080"/>
                </a:solidFill>
                <a:latin typeface="+mn-lt"/>
                <a:cs typeface="Times New Roman" panose="02020603050405020304" pitchFamily="18" charset="0"/>
              </a:rPr>
              <a:t> B) = </a:t>
            </a:r>
            <a:r>
              <a:rPr lang="en-US" altLang="en-US" sz="2600" b="1" i="1" dirty="0">
                <a:solidFill>
                  <a:srgbClr val="800080"/>
                </a:solidFill>
                <a:latin typeface="+mn-lt"/>
                <a:cs typeface="Times New Roman" panose="02020603050405020304" pitchFamily="18" charset="0"/>
              </a:rPr>
              <a:t>P </a:t>
            </a:r>
            <a:r>
              <a:rPr lang="en-US" altLang="en-US" sz="2600" b="1" dirty="0">
                <a:solidFill>
                  <a:srgbClr val="800080"/>
                </a:solidFill>
                <a:latin typeface="+mn-lt"/>
                <a:cs typeface="Times New Roman" panose="02020603050405020304" pitchFamily="18" charset="0"/>
              </a:rPr>
              <a:t>(</a:t>
            </a:r>
            <a:r>
              <a:rPr lang="en-US" altLang="en-US" sz="2600" b="1" i="1" dirty="0">
                <a:solidFill>
                  <a:srgbClr val="800080"/>
                </a:solidFill>
                <a:latin typeface="+mn-lt"/>
                <a:cs typeface="Times New Roman" panose="02020603050405020304" pitchFamily="18" charset="0"/>
              </a:rPr>
              <a:t>A</a:t>
            </a:r>
            <a:r>
              <a:rPr lang="en-US" altLang="en-US" sz="2600" b="1" dirty="0">
                <a:solidFill>
                  <a:srgbClr val="800080"/>
                </a:solidFill>
                <a:latin typeface="+mn-lt"/>
                <a:cs typeface="Times New Roman" panose="02020603050405020304" pitchFamily="18" charset="0"/>
              </a:rPr>
              <a:t>) + </a:t>
            </a:r>
            <a:r>
              <a:rPr lang="en-US" altLang="en-US" sz="2600" b="1" i="1" dirty="0">
                <a:solidFill>
                  <a:srgbClr val="800080"/>
                </a:solidFill>
                <a:latin typeface="+mn-lt"/>
                <a:cs typeface="Times New Roman" panose="02020603050405020304" pitchFamily="18" charset="0"/>
              </a:rPr>
              <a:t>P </a:t>
            </a:r>
            <a:r>
              <a:rPr lang="en-US" altLang="en-US" sz="2600" b="1" dirty="0">
                <a:solidFill>
                  <a:srgbClr val="800080"/>
                </a:solidFill>
                <a:latin typeface="+mn-lt"/>
                <a:cs typeface="Times New Roman" panose="02020603050405020304" pitchFamily="18" charset="0"/>
              </a:rPr>
              <a:t>(B) – </a:t>
            </a:r>
            <a:r>
              <a:rPr lang="en-US" altLang="en-US" sz="2600" b="1" i="1" dirty="0">
                <a:solidFill>
                  <a:srgbClr val="800080"/>
                </a:solidFill>
                <a:latin typeface="+mn-lt"/>
                <a:cs typeface="Times New Roman" panose="02020603050405020304" pitchFamily="18" charset="0"/>
              </a:rPr>
              <a:t>P </a:t>
            </a:r>
            <a:r>
              <a:rPr lang="en-US" altLang="en-US" sz="2600" b="1" dirty="0">
                <a:solidFill>
                  <a:srgbClr val="800080"/>
                </a:solidFill>
                <a:latin typeface="+mn-lt"/>
                <a:cs typeface="Times New Roman" panose="02020603050405020304" pitchFamily="18" charset="0"/>
              </a:rPr>
              <a:t>(</a:t>
            </a:r>
            <a:r>
              <a:rPr lang="en-US" altLang="en-US" sz="2600" b="1" i="1" dirty="0">
                <a:solidFill>
                  <a:srgbClr val="800080"/>
                </a:solidFill>
                <a:latin typeface="+mn-lt"/>
                <a:cs typeface="Times New Roman" panose="02020603050405020304" pitchFamily="18" charset="0"/>
              </a:rPr>
              <a:t>A </a:t>
            </a:r>
            <a:r>
              <a:rPr lang="en-US" altLang="en-US" sz="2600" dirty="0">
                <a:solidFill>
                  <a:prstClr val="black"/>
                </a:solidFill>
                <a:latin typeface="+mn-lt"/>
                <a:cs typeface="Times New Roman" panose="02020603050405020304" pitchFamily="18" charset="0"/>
              </a:rPr>
              <a:t>∩</a:t>
            </a:r>
            <a:r>
              <a:rPr lang="en-US" altLang="en-US" sz="2600" b="1" i="1" dirty="0">
                <a:solidFill>
                  <a:srgbClr val="800080"/>
                </a:solidFill>
                <a:latin typeface="+mn-lt"/>
                <a:cs typeface="Times New Roman" panose="02020603050405020304" pitchFamily="18" charset="0"/>
              </a:rPr>
              <a:t> B </a:t>
            </a:r>
            <a:r>
              <a:rPr lang="en-US" altLang="en-US" sz="2600" b="1" dirty="0">
                <a:solidFill>
                  <a:srgbClr val="800080"/>
                </a:solidFill>
                <a:latin typeface="+mn-lt"/>
                <a:cs typeface="Times New Roman" panose="02020603050405020304" pitchFamily="18" charset="0"/>
              </a:rPr>
              <a:t>)</a:t>
            </a:r>
            <a:r>
              <a:rPr lang="en-US" altLang="en-US" sz="2600" b="1" dirty="0">
                <a:solidFill>
                  <a:prstClr val="black"/>
                </a:solidFill>
                <a:latin typeface="+mn-lt"/>
                <a:cs typeface="Times New Roman" panose="02020603050405020304" pitchFamily="18" charset="0"/>
              </a:rPr>
              <a:t>.</a:t>
            </a:r>
          </a:p>
          <a:p>
            <a:pPr algn="just" defTabSz="914400" eaLnBrk="0" fontAlgn="base" hangingPunct="0">
              <a:spcBef>
                <a:spcPct val="0"/>
              </a:spcBef>
              <a:spcAft>
                <a:spcPct val="0"/>
              </a:spcAft>
            </a:pPr>
            <a:endParaRPr lang="en-US" altLang="en-US" sz="2600" dirty="0">
              <a:solidFill>
                <a:prstClr val="black"/>
              </a:solidFill>
              <a:latin typeface="+mn-lt"/>
              <a:cs typeface="Times New Roman" panose="02020603050405020304" pitchFamily="18" charset="0"/>
            </a:endParaRPr>
          </a:p>
          <a:p>
            <a:pPr algn="just" defTabSz="914400" eaLnBrk="0" fontAlgn="base" hangingPunct="0">
              <a:spcBef>
                <a:spcPct val="0"/>
              </a:spcBef>
              <a:spcAft>
                <a:spcPct val="0"/>
              </a:spcAft>
              <a:buFont typeface="Wingdings" panose="05000000000000000000" pitchFamily="2" charset="2"/>
              <a:buChar char="Ø"/>
            </a:pPr>
            <a:r>
              <a:rPr lang="en-US" altLang="en-US" sz="2600" dirty="0">
                <a:solidFill>
                  <a:prstClr val="black"/>
                </a:solidFill>
                <a:latin typeface="+mn-lt"/>
                <a:cs typeface="Times New Roman" panose="02020603050405020304" pitchFamily="18" charset="0"/>
              </a:rPr>
              <a:t>If events </a:t>
            </a:r>
            <a:r>
              <a:rPr lang="en-US" altLang="en-US" sz="2600" i="1" dirty="0">
                <a:solidFill>
                  <a:prstClr val="black"/>
                </a:solidFill>
                <a:latin typeface="+mn-lt"/>
                <a:cs typeface="Times New Roman" panose="02020603050405020304" pitchFamily="18" charset="0"/>
              </a:rPr>
              <a:t>A</a:t>
            </a:r>
            <a:r>
              <a:rPr lang="en-US" altLang="en-US" sz="2600" dirty="0">
                <a:solidFill>
                  <a:prstClr val="black"/>
                </a:solidFill>
                <a:latin typeface="+mn-lt"/>
                <a:cs typeface="Times New Roman" panose="02020603050405020304" pitchFamily="18" charset="0"/>
              </a:rPr>
              <a:t> and </a:t>
            </a:r>
            <a:r>
              <a:rPr lang="en-US" altLang="en-US" sz="2600" i="1" dirty="0">
                <a:solidFill>
                  <a:prstClr val="black"/>
                </a:solidFill>
                <a:latin typeface="+mn-lt"/>
                <a:cs typeface="Times New Roman" panose="02020603050405020304" pitchFamily="18" charset="0"/>
              </a:rPr>
              <a:t>B</a:t>
            </a:r>
            <a:r>
              <a:rPr lang="en-US" altLang="en-US" sz="2600" dirty="0">
                <a:solidFill>
                  <a:prstClr val="black"/>
                </a:solidFill>
                <a:latin typeface="+mn-lt"/>
                <a:cs typeface="Times New Roman" panose="02020603050405020304" pitchFamily="18" charset="0"/>
              </a:rPr>
              <a:t> are </a:t>
            </a:r>
            <a:r>
              <a:rPr lang="en-US" altLang="en-US" sz="2600" b="1" dirty="0">
                <a:solidFill>
                  <a:prstClr val="black"/>
                </a:solidFill>
                <a:latin typeface="+mn-lt"/>
                <a:cs typeface="Times New Roman" panose="02020603050405020304" pitchFamily="18" charset="0"/>
              </a:rPr>
              <a:t>mutually exclusive</a:t>
            </a:r>
            <a:r>
              <a:rPr lang="en-US" altLang="en-US" sz="2600" dirty="0">
                <a:solidFill>
                  <a:prstClr val="black"/>
                </a:solidFill>
                <a:latin typeface="+mn-lt"/>
                <a:cs typeface="Times New Roman" panose="02020603050405020304" pitchFamily="18" charset="0"/>
              </a:rPr>
              <a:t>, then the rule can be simplified to </a:t>
            </a:r>
          </a:p>
          <a:p>
            <a:pPr algn="just" defTabSz="914400" eaLnBrk="0" fontAlgn="base" hangingPunct="0">
              <a:spcBef>
                <a:spcPct val="0"/>
              </a:spcBef>
              <a:spcAft>
                <a:spcPct val="0"/>
              </a:spcAft>
            </a:pPr>
            <a:endParaRPr lang="en-US" altLang="en-US" sz="2600" i="1" dirty="0">
              <a:solidFill>
                <a:prstClr val="black"/>
              </a:solidFill>
              <a:latin typeface="+mn-lt"/>
              <a:cs typeface="Times New Roman" panose="02020603050405020304" pitchFamily="18" charset="0"/>
            </a:endParaRPr>
          </a:p>
          <a:p>
            <a:pPr marL="0" indent="0" algn="just" defTabSz="914400" eaLnBrk="0" fontAlgn="base" hangingPunct="0">
              <a:spcBef>
                <a:spcPct val="0"/>
              </a:spcBef>
              <a:spcAft>
                <a:spcPct val="0"/>
              </a:spcAft>
              <a:buNone/>
            </a:pPr>
            <a:r>
              <a:rPr lang="en-US" altLang="en-US" sz="2600" i="1" dirty="0">
                <a:solidFill>
                  <a:prstClr val="black"/>
                </a:solidFill>
                <a:latin typeface="+mn-lt"/>
                <a:cs typeface="Times New Roman" panose="02020603050405020304" pitchFamily="18" charset="0"/>
              </a:rPr>
              <a:t>	P </a:t>
            </a:r>
            <a:r>
              <a:rPr lang="en-US" altLang="en-US" sz="2600" dirty="0">
                <a:solidFill>
                  <a:prstClr val="black"/>
                </a:solidFill>
                <a:latin typeface="+mn-lt"/>
                <a:cs typeface="Times New Roman" panose="02020603050405020304" pitchFamily="18" charset="0"/>
              </a:rPr>
              <a:t>(</a:t>
            </a:r>
            <a:r>
              <a:rPr lang="en-US" altLang="en-US" sz="2600" i="1" dirty="0">
                <a:solidFill>
                  <a:prstClr val="black"/>
                </a:solidFill>
                <a:latin typeface="+mn-lt"/>
                <a:cs typeface="Times New Roman" panose="02020603050405020304" pitchFamily="18" charset="0"/>
              </a:rPr>
              <a:t>A</a:t>
            </a:r>
            <a:r>
              <a:rPr lang="en-US" altLang="en-US" sz="2600" dirty="0">
                <a:solidFill>
                  <a:prstClr val="black"/>
                </a:solidFill>
                <a:latin typeface="+mn-lt"/>
                <a:cs typeface="Times New Roman" panose="02020603050405020304" pitchFamily="18" charset="0"/>
              </a:rPr>
              <a:t> </a:t>
            </a:r>
            <a:r>
              <a:rPr lang="en-US" altLang="en-US" sz="2600" b="1" dirty="0">
                <a:solidFill>
                  <a:srgbClr val="800080"/>
                </a:solidFill>
                <a:latin typeface="+mn-lt"/>
                <a:cs typeface="Times New Roman" panose="02020603050405020304" pitchFamily="18" charset="0"/>
              </a:rPr>
              <a:t> </a:t>
            </a:r>
            <a:r>
              <a:rPr lang="en-US" altLang="en-US" sz="2600" dirty="0">
                <a:solidFill>
                  <a:prstClr val="black"/>
                </a:solidFill>
                <a:latin typeface="+mn-lt"/>
                <a:cs typeface="Times New Roman" panose="02020603050405020304" pitchFamily="18" charset="0"/>
              </a:rPr>
              <a:t>U</a:t>
            </a:r>
            <a:r>
              <a:rPr lang="en-US" altLang="en-US" sz="2600" b="1" dirty="0">
                <a:solidFill>
                  <a:srgbClr val="800080"/>
                </a:solidFill>
                <a:latin typeface="+mn-lt"/>
                <a:cs typeface="Times New Roman" panose="02020603050405020304" pitchFamily="18" charset="0"/>
              </a:rPr>
              <a:t> </a:t>
            </a:r>
            <a:r>
              <a:rPr lang="en-US" altLang="en-US" sz="2600" dirty="0">
                <a:solidFill>
                  <a:prstClr val="black"/>
                </a:solidFill>
                <a:latin typeface="+mn-lt"/>
                <a:cs typeface="Times New Roman" panose="02020603050405020304" pitchFamily="18" charset="0"/>
              </a:rPr>
              <a:t> B) = </a:t>
            </a:r>
            <a:r>
              <a:rPr lang="en-US" altLang="en-US" sz="2600" i="1" dirty="0">
                <a:solidFill>
                  <a:prstClr val="black"/>
                </a:solidFill>
                <a:latin typeface="+mn-lt"/>
                <a:cs typeface="Times New Roman" panose="02020603050405020304" pitchFamily="18" charset="0"/>
              </a:rPr>
              <a:t>P </a:t>
            </a:r>
            <a:r>
              <a:rPr lang="en-US" altLang="en-US" sz="2600" dirty="0">
                <a:solidFill>
                  <a:prstClr val="black"/>
                </a:solidFill>
                <a:latin typeface="+mn-lt"/>
                <a:cs typeface="Times New Roman" panose="02020603050405020304" pitchFamily="18" charset="0"/>
              </a:rPr>
              <a:t>(</a:t>
            </a:r>
            <a:r>
              <a:rPr lang="en-US" altLang="en-US" sz="2600" i="1" dirty="0">
                <a:solidFill>
                  <a:prstClr val="black"/>
                </a:solidFill>
                <a:latin typeface="+mn-lt"/>
                <a:cs typeface="Times New Roman" panose="02020603050405020304" pitchFamily="18" charset="0"/>
              </a:rPr>
              <a:t>A</a:t>
            </a:r>
            <a:r>
              <a:rPr lang="en-US" altLang="en-US" sz="2600" dirty="0">
                <a:solidFill>
                  <a:prstClr val="black"/>
                </a:solidFill>
                <a:latin typeface="+mn-lt"/>
                <a:cs typeface="Times New Roman" panose="02020603050405020304" pitchFamily="18" charset="0"/>
              </a:rPr>
              <a:t>) + </a:t>
            </a:r>
            <a:r>
              <a:rPr lang="en-US" altLang="en-US" sz="2600" i="1" dirty="0">
                <a:solidFill>
                  <a:prstClr val="black"/>
                </a:solidFill>
                <a:latin typeface="+mn-lt"/>
                <a:cs typeface="Times New Roman" panose="02020603050405020304" pitchFamily="18" charset="0"/>
              </a:rPr>
              <a:t>P </a:t>
            </a:r>
            <a:r>
              <a:rPr lang="en-US" altLang="en-US" sz="2600" dirty="0">
                <a:solidFill>
                  <a:prstClr val="black"/>
                </a:solidFill>
                <a:latin typeface="+mn-lt"/>
                <a:cs typeface="Times New Roman" panose="02020603050405020304" pitchFamily="18" charset="0"/>
              </a:rPr>
              <a:t>(B).</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venn diagram&#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00175"/>
            <a:ext cx="4495800" cy="187642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6517"/>
            <a:ext cx="4438650" cy="1895475"/>
          </a:xfrm>
          <a:prstGeom prst="rect">
            <a:avLst/>
          </a:prstGeom>
        </p:spPr>
      </p:pic>
      <p:pic>
        <p:nvPicPr>
          <p:cNvPr id="11" name="Picture 10" descr="Diagram, venn diagram&#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687" y="4565695"/>
            <a:ext cx="4505325" cy="18669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3874255"/>
            <a:ext cx="3592726" cy="49178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2362200"/>
            <a:ext cx="2000250" cy="457200"/>
          </a:xfrm>
          <a:prstGeom prst="rect">
            <a:avLst/>
          </a:prstGeom>
        </p:spPr>
      </p:pic>
      <p:sp>
        <p:nvSpPr>
          <p:cNvPr id="3" name="Title 2"/>
          <p:cNvSpPr>
            <a:spLocks noGrp="1"/>
          </p:cNvSpPr>
          <p:nvPr>
            <p:ph type="title"/>
          </p:nvPr>
        </p:nvSpPr>
        <p:spPr/>
        <p:txBody>
          <a:bodyPr/>
          <a:lstStyle/>
          <a:p>
            <a:r>
              <a:rPr lang="en-IN" dirty="0"/>
              <a:t>Probability and Venn Diagram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prstGeom prst="rect">
            <a:avLst/>
          </a:prstGeom>
        </p:spPr>
        <p:txBody>
          <a:bodyPr/>
          <a:lstStyle/>
          <a:p>
            <a:r>
              <a:rPr lang="en-US" sz="4000" b="1" dirty="0">
                <a:latin typeface="Tw Cen MT" panose="020B0602020104020603" pitchFamily="34" charset="0"/>
                <a:cs typeface="Arial" panose="020B0604020202020204" pitchFamily="34" charset="0"/>
              </a:rPr>
              <a:t>Independent &amp; Dependent</a:t>
            </a:r>
          </a:p>
        </p:txBody>
      </p:sp>
      <p:sp>
        <p:nvSpPr>
          <p:cNvPr id="73731" name="Rectangle 3"/>
          <p:cNvSpPr>
            <a:spLocks noGrp="1" noChangeArrowheads="1"/>
          </p:cNvSpPr>
          <p:nvPr>
            <p:ph type="body" sz="quarter" idx="13"/>
          </p:nvPr>
        </p:nvSpPr>
        <p:spPr>
          <a:xfrm>
            <a:off x="628650" y="1066801"/>
            <a:ext cx="8058150" cy="2438399"/>
          </a:xfrm>
        </p:spPr>
        <p:txBody>
          <a:bodyPr>
            <a:normAutofit fontScale="92500"/>
          </a:bodyPr>
          <a:lstStyle/>
          <a:p>
            <a:pPr marL="0" indent="0">
              <a:lnSpc>
                <a:spcPct val="150000"/>
              </a:lnSpc>
              <a:spcBef>
                <a:spcPts val="0"/>
              </a:spcBef>
              <a:buNone/>
            </a:pPr>
            <a:r>
              <a:rPr lang="en-US" sz="1800" dirty="0">
                <a:latin typeface="+mn-lt"/>
              </a:rPr>
              <a:t>Events are either</a:t>
            </a:r>
          </a:p>
          <a:p>
            <a:pPr>
              <a:lnSpc>
                <a:spcPct val="150000"/>
              </a:lnSpc>
              <a:spcBef>
                <a:spcPts val="0"/>
              </a:spcBef>
              <a:buFont typeface="Courier New" panose="02070309020205020404" pitchFamily="49" charset="0"/>
              <a:buChar char="o"/>
            </a:pPr>
            <a:r>
              <a:rPr lang="en-US" sz="1800" i="1" u="sng" dirty="0">
                <a:solidFill>
                  <a:srgbClr val="FF0000"/>
                </a:solidFill>
                <a:latin typeface="+mn-lt"/>
              </a:rPr>
              <a:t>Independent</a:t>
            </a:r>
            <a:r>
              <a:rPr lang="en-US" sz="1800" dirty="0">
                <a:solidFill>
                  <a:srgbClr val="FF0000"/>
                </a:solidFill>
                <a:latin typeface="+mn-lt"/>
              </a:rPr>
              <a:t> </a:t>
            </a:r>
            <a:r>
              <a:rPr lang="en-US" sz="1800" dirty="0">
                <a:latin typeface="+mn-lt"/>
              </a:rPr>
              <a:t>(the occurrence of one event has no effect on the probability of occurrence of the other) or </a:t>
            </a:r>
          </a:p>
          <a:p>
            <a:pPr>
              <a:lnSpc>
                <a:spcPct val="150000"/>
              </a:lnSpc>
              <a:spcBef>
                <a:spcPts val="0"/>
              </a:spcBef>
              <a:buFont typeface="Courier New" panose="02070309020205020404" pitchFamily="49" charset="0"/>
              <a:buChar char="o"/>
            </a:pPr>
            <a:r>
              <a:rPr lang="en-US" sz="1800" i="1" u="sng" dirty="0">
                <a:solidFill>
                  <a:srgbClr val="FF0000"/>
                </a:solidFill>
                <a:latin typeface="+mn-lt"/>
              </a:rPr>
              <a:t>Dependent</a:t>
            </a:r>
            <a:r>
              <a:rPr lang="en-US" sz="1800" i="1" dirty="0">
                <a:solidFill>
                  <a:srgbClr val="FF0000"/>
                </a:solidFill>
                <a:latin typeface="+mn-lt"/>
              </a:rPr>
              <a:t> </a:t>
            </a:r>
            <a:r>
              <a:rPr lang="en-US" sz="1800" i="1" dirty="0">
                <a:latin typeface="+mn-lt"/>
              </a:rPr>
              <a:t>(</a:t>
            </a:r>
            <a:r>
              <a:rPr lang="en-US" sz="1800" dirty="0">
                <a:latin typeface="+mn-lt"/>
              </a:rPr>
              <a:t>the occurrence of one event gives information about the occurrence of the other)</a:t>
            </a:r>
          </a:p>
          <a:p>
            <a:pPr marL="0" indent="0">
              <a:lnSpc>
                <a:spcPct val="150000"/>
              </a:lnSpc>
              <a:spcBef>
                <a:spcPts val="0"/>
              </a:spcBef>
              <a:buNone/>
            </a:pPr>
            <a:r>
              <a:rPr lang="en-US" sz="1800" b="1" dirty="0">
                <a:latin typeface="+mn-lt"/>
              </a:rPr>
              <a:t>Example </a:t>
            </a:r>
            <a:r>
              <a:rPr lang="en-US" sz="1800" dirty="0">
                <a:latin typeface="+mn-lt"/>
              </a:rPr>
              <a:t>: Flipping a coin multiple times, where each flip is independent of the others</a:t>
            </a:r>
            <a:r>
              <a:rPr lang="en-US" dirty="0"/>
              <a:t>.</a:t>
            </a:r>
            <a:endParaRPr lang="en-US" sz="1800" dirty="0">
              <a:latin typeface="+mn-lt"/>
            </a:endParaRPr>
          </a:p>
          <a:p>
            <a:endParaRPr lang="en-US" dirty="0"/>
          </a:p>
        </p:txBody>
      </p:sp>
      <p:pic>
        <p:nvPicPr>
          <p:cNvPr id="5" name="Picture 4"/>
          <p:cNvPicPr>
            <a:picLocks noChangeAspect="1"/>
          </p:cNvPicPr>
          <p:nvPr/>
        </p:nvPicPr>
        <p:blipFill>
          <a:blip r:embed="rId2"/>
          <a:stretch>
            <a:fillRect/>
          </a:stretch>
        </p:blipFill>
        <p:spPr>
          <a:xfrm>
            <a:off x="1096560" y="4800600"/>
            <a:ext cx="7514040" cy="1276388"/>
          </a:xfrm>
          <a:prstGeom prst="rect">
            <a:avLst/>
          </a:prstGeom>
        </p:spPr>
      </p:pic>
      <p:sp>
        <p:nvSpPr>
          <p:cNvPr id="2" name="Rectangle 1"/>
          <p:cNvSpPr/>
          <p:nvPr/>
        </p:nvSpPr>
        <p:spPr>
          <a:xfrm>
            <a:off x="838200" y="3676471"/>
            <a:ext cx="7848600" cy="646331"/>
          </a:xfrm>
          <a:prstGeom prst="rect">
            <a:avLst/>
          </a:prstGeom>
        </p:spPr>
        <p:txBody>
          <a:bodyPr wrap="square">
            <a:spAutoFit/>
          </a:bodyPr>
          <a:lstStyle/>
          <a:p>
            <a:pPr marL="285750" indent="-285750" algn="just">
              <a:buFont typeface="Wingdings" panose="05000000000000000000" pitchFamily="2" charset="2"/>
              <a:buChar char="Ø"/>
            </a:pPr>
            <a:r>
              <a:rPr lang="en-US" dirty="0">
                <a:solidFill>
                  <a:srgbClr val="001D35"/>
                </a:solidFill>
                <a:latin typeface="Google Sans"/>
              </a:rPr>
              <a:t> </a:t>
            </a:r>
            <a:r>
              <a:rPr lang="en-US" dirty="0">
                <a:solidFill>
                  <a:srgbClr val="001D35"/>
                </a:solidFill>
              </a:rPr>
              <a:t>Independent events do not need to be mutually exclusive. Two events can be independent and still occur simultaneously. </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b="1" dirty="0">
                <a:latin typeface="Tw Cen MT" panose="020B0602020104020603" pitchFamily="34" charset="0"/>
              </a:rPr>
              <a:t>Comparison between Mutually Exclusive events and Independent Events </a:t>
            </a:r>
            <a:endParaRPr lang="en-IN" b="1" dirty="0">
              <a:latin typeface="Tw Cen MT" panose="020B0602020104020603" pitchFamily="34" charset="0"/>
            </a:endParaRPr>
          </a:p>
        </p:txBody>
      </p:sp>
      <p:sp>
        <p:nvSpPr>
          <p:cNvPr id="2" name="Text Placeholder 1"/>
          <p:cNvSpPr>
            <a:spLocks noGrp="1"/>
          </p:cNvSpPr>
          <p:nvPr>
            <p:ph type="body" sz="quarter" idx="13"/>
          </p:nvPr>
        </p:nvSpPr>
        <p:spPr/>
        <p:txBody>
          <a:bodyPr/>
          <a:lstStyle/>
          <a:p>
            <a:endParaRPr lang="en-IN"/>
          </a:p>
        </p:txBody>
      </p:sp>
      <p:pic>
        <p:nvPicPr>
          <p:cNvPr id="7" name="Content Placeholder 6"/>
          <p:cNvPicPr>
            <a:picLocks noGrp="1" noChangeAspect="1"/>
          </p:cNvPicPr>
          <p:nvPr>
            <p:ph idx="4294967295"/>
          </p:nvPr>
        </p:nvPicPr>
        <p:blipFill>
          <a:blip r:embed="rId2"/>
          <a:stretch>
            <a:fillRect/>
          </a:stretch>
        </p:blipFill>
        <p:spPr>
          <a:xfrm>
            <a:off x="228600" y="1219200"/>
            <a:ext cx="8534400" cy="5334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1625842"/>
            <a:ext cx="8001000" cy="2554545"/>
          </a:xfrm>
          <a:prstGeom prst="rect">
            <a:avLst/>
          </a:prstGeom>
        </p:spPr>
        <p:txBody>
          <a:bodyPr wrap="square">
            <a:spAutoFit/>
          </a:bodyPr>
          <a:lstStyle/>
          <a:p>
            <a:pPr marL="0" marR="0" lvl="0" indent="0" algn="just" defTabSz="914400" rtl="0" eaLnBrk="0" fontAlgn="auto" latinLnBrk="1" hangingPunct="0">
              <a:lnSpc>
                <a:spcPct val="100000"/>
              </a:lnSpc>
              <a:spcBef>
                <a:spcPct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An experiment has the four possible mutually exclusive outcomes A, B, C, D. Check whether the following  assignments of  probability are permissible:</a:t>
            </a:r>
          </a:p>
          <a:p>
            <a:pPr marL="0" marR="0" lvl="0" indent="0" algn="just" defTabSz="914400" rtl="0" eaLnBrk="0" fontAlgn="auto" latinLnBrk="1" hangingPunct="0">
              <a:lnSpc>
                <a:spcPct val="100000"/>
              </a:lnSpc>
              <a:spcBef>
                <a:spcPct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endParaRPr>
          </a:p>
          <a:p>
            <a:pPr marL="457200" marR="0" lvl="0" indent="-457200" algn="just" defTabSz="914400" rtl="0" eaLnBrk="0" fontAlgn="auto" latinLnBrk="1" hangingPunct="0">
              <a:lnSpc>
                <a:spcPct val="100000"/>
              </a:lnSpc>
              <a:spcBef>
                <a:spcPct val="0"/>
              </a:spcBef>
              <a:spcAft>
                <a:spcPts val="0"/>
              </a:spcAft>
              <a:buClrTx/>
              <a:buSzTx/>
              <a:buFontTx/>
              <a:buAutoNum type="alphaLcParenBoth"/>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P(A)= 0.38, P(B) = 0.16, P(C) =0.11, P(D) = 0.35 </a:t>
            </a:r>
          </a:p>
          <a:p>
            <a:pPr marL="457200" marR="0" lvl="0" indent="-457200" algn="just" defTabSz="914400" rtl="0" eaLnBrk="0" fontAlgn="auto" latinLnBrk="1" hangingPunct="0">
              <a:lnSpc>
                <a:spcPct val="100000"/>
              </a:lnSpc>
              <a:spcBef>
                <a:spcPct val="0"/>
              </a:spcBef>
              <a:spcAft>
                <a:spcPts val="0"/>
              </a:spcAft>
              <a:buClrTx/>
              <a:buSzTx/>
              <a:buFontTx/>
              <a:buAutoNum type="alphaLcParenBoth"/>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P(A)= 0.31, P(B) = 0.27, P(C) =0.28, P(D) = 0.16 	</a:t>
            </a:r>
            <a:endParaRPr kumimoji="0" lang="en-US" altLang="en-US" sz="2000" b="0" i="0" u="none" strike="noStrike" kern="1200" cap="none" spc="0" normalizeH="0" baseline="0" noProof="0" dirty="0">
              <a:ln>
                <a:noFill/>
              </a:ln>
              <a:solidFill>
                <a:srgbClr val="FF0000"/>
              </a:solidFill>
              <a:effectLst/>
              <a:uLnTx/>
              <a:uFillTx/>
              <a:cs typeface="Times New Roman" panose="02020603050405020304" pitchFamily="18" charset="0"/>
            </a:endParaRPr>
          </a:p>
          <a:p>
            <a:pPr marL="457200" marR="0" lvl="0" indent="-457200" algn="just" defTabSz="914400" rtl="0" eaLnBrk="0" fontAlgn="auto" latinLnBrk="1" hangingPunct="0">
              <a:lnSpc>
                <a:spcPct val="100000"/>
              </a:lnSpc>
              <a:spcBef>
                <a:spcPct val="0"/>
              </a:spcBef>
              <a:spcAft>
                <a:spcPts val="0"/>
              </a:spcAft>
              <a:buClrTx/>
              <a:buSzTx/>
              <a:buFontTx/>
              <a:buAutoNum type="alphaLcParenBoth"/>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P(A)= 0.32, P(B) = 0.27, P(C) = </a:t>
            </a:r>
            <a:r>
              <a:rPr kumimoji="0" lang="en-US" altLang="en-US" sz="2000" b="0" i="0" u="none" strike="noStrike" kern="1200" cap="none" spc="0" normalizeH="0" baseline="0" noProof="0" dirty="0">
                <a:ln>
                  <a:noFill/>
                </a:ln>
                <a:effectLst/>
                <a:uLnTx/>
                <a:uFillTx/>
                <a:cs typeface="Times New Roman" panose="02020603050405020304" pitchFamily="18" charset="0"/>
              </a:rPr>
              <a:t>-0.06, </a:t>
            </a: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P(D) = 0.47 	</a:t>
            </a:r>
            <a:endParaRPr kumimoji="0" lang="en-US" altLang="en-US" sz="2000" b="0" i="0" u="none" strike="noStrike" kern="1200" cap="none" spc="0" normalizeH="0" baseline="0" noProof="0" dirty="0">
              <a:ln>
                <a:noFill/>
              </a:ln>
              <a:solidFill>
                <a:srgbClr val="FF0000"/>
              </a:solidFill>
              <a:effectLst/>
              <a:uLnTx/>
              <a:uFillTx/>
              <a:cs typeface="Times New Roman" panose="02020603050405020304" pitchFamily="18" charset="0"/>
            </a:endParaRPr>
          </a:p>
          <a:p>
            <a:pPr marL="457200" marR="0" lvl="0" indent="-457200" algn="just" defTabSz="914400" rtl="0" eaLnBrk="0" fontAlgn="auto" latinLnBrk="1" hangingPunct="0">
              <a:lnSpc>
                <a:spcPct val="100000"/>
              </a:lnSpc>
              <a:spcBef>
                <a:spcPct val="0"/>
              </a:spcBef>
              <a:spcAft>
                <a:spcPts val="0"/>
              </a:spcAft>
              <a:buClrTx/>
              <a:buSzTx/>
              <a:buFontTx/>
              <a:buAutoNum type="alphaLcParenBoth"/>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P(A)= 1/2, P(B) = 1/4, P(C) = 1/8, P(D) = 1/16 	</a:t>
            </a:r>
            <a:endParaRPr kumimoji="0" lang="en-US" altLang="en-US" sz="2000" b="0" i="0" u="none" strike="noStrike" kern="1200" cap="none" spc="0" normalizeH="0" baseline="0" noProof="0" dirty="0">
              <a:ln>
                <a:noFill/>
              </a:ln>
              <a:solidFill>
                <a:srgbClr val="FF0000"/>
              </a:solidFill>
              <a:effectLst/>
              <a:uLnTx/>
              <a:uFillTx/>
              <a:cs typeface="Times New Roman" panose="02020603050405020304" pitchFamily="18" charset="0"/>
            </a:endParaRPr>
          </a:p>
          <a:p>
            <a:pPr marL="457200" marR="0" lvl="0" indent="-457200" algn="just" defTabSz="914400" rtl="0" eaLnBrk="0" fontAlgn="auto" latinLnBrk="1" hangingPunct="0">
              <a:lnSpc>
                <a:spcPct val="100000"/>
              </a:lnSpc>
              <a:spcBef>
                <a:spcPct val="0"/>
              </a:spcBef>
              <a:spcAft>
                <a:spcPts val="0"/>
              </a:spcAft>
              <a:buClrTx/>
              <a:buSzTx/>
              <a:buFontTx/>
              <a:buAutoNum type="alphaLcParenBoth"/>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P(A)= 5/8, P(B) = 1/6, P(C) = 1/3, P(D) = 2/9      </a:t>
            </a:r>
            <a:endParaRPr kumimoji="0" lang="en-US" altLang="en-US" sz="2000" b="0" i="0" u="none" strike="noStrike" kern="1200" cap="none" spc="0" normalizeH="0" baseline="0" noProof="0" dirty="0">
              <a:ln>
                <a:noFill/>
              </a:ln>
              <a:solidFill>
                <a:srgbClr val="FF0000"/>
              </a:solidFill>
              <a:effectLst/>
              <a:uLnTx/>
              <a:uFillTx/>
              <a:cs typeface="Times New Roman" panose="02020603050405020304" pitchFamily="18" charset="0"/>
            </a:endParaRPr>
          </a:p>
        </p:txBody>
      </p:sp>
      <p:sp>
        <p:nvSpPr>
          <p:cNvPr id="3" name="Title 2"/>
          <p:cNvSpPr>
            <a:spLocks noGrp="1"/>
          </p:cNvSpPr>
          <p:nvPr>
            <p:ph type="title"/>
          </p:nvPr>
        </p:nvSpPr>
        <p:spPr/>
        <p:txBody>
          <a:bodyPr/>
          <a:lstStyle/>
          <a:p>
            <a:r>
              <a:rPr lang="en-IN" dirty="0"/>
              <a:t>Example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623888" y="3486150"/>
            <a:ext cx="7886700" cy="628650"/>
          </a:xfrm>
        </p:spPr>
        <p:txBody>
          <a:bodyPr>
            <a:normAutofit fontScale="77500" lnSpcReduction="20000"/>
          </a:bodyPr>
          <a:lstStyle/>
          <a:p>
            <a:pPr algn="ctr">
              <a:lnSpc>
                <a:spcPct val="100000"/>
              </a:lnSpc>
              <a:spcBef>
                <a:spcPct val="0"/>
              </a:spcBef>
              <a:defRPr/>
            </a:pPr>
            <a:r>
              <a:rPr lang="en-US" sz="2700" b="1" dirty="0">
                <a:solidFill>
                  <a:schemeClr val="tx1"/>
                </a:solidFill>
                <a:latin typeface="Arial" charset="0"/>
                <a:cs typeface="Arial" charset="0"/>
              </a:rPr>
              <a:t>Session 2</a:t>
            </a:r>
          </a:p>
          <a:p>
            <a:pPr algn="ctr">
              <a:lnSpc>
                <a:spcPct val="100000"/>
              </a:lnSpc>
              <a:spcBef>
                <a:spcPct val="0"/>
              </a:spcBef>
              <a:defRPr/>
            </a:pPr>
            <a:r>
              <a:rPr lang="en-US" sz="2700" b="1" dirty="0">
                <a:solidFill>
                  <a:schemeClr val="tx1"/>
                </a:solidFill>
                <a:latin typeface="Arial" charset="0"/>
                <a:cs typeface="Arial" charset="0"/>
              </a:rPr>
              <a:t>(</a:t>
            </a:r>
            <a:r>
              <a:rPr lang="en-US" sz="2700" b="1" dirty="0">
                <a:solidFill>
                  <a:schemeClr val="tx1"/>
                </a:solidFill>
                <a:latin typeface="+mn-lt"/>
                <a:cs typeface="Arial" charset="0"/>
              </a:rPr>
              <a:t>3</a:t>
            </a:r>
            <a:r>
              <a:rPr lang="en-US" sz="2700" b="1" baseline="30000" dirty="0">
                <a:solidFill>
                  <a:schemeClr val="tx1"/>
                </a:solidFill>
                <a:latin typeface="+mn-lt"/>
                <a:cs typeface="Arial" charset="0"/>
              </a:rPr>
              <a:t>rd</a:t>
            </a:r>
            <a:r>
              <a:rPr lang="en-US" b="1" dirty="0">
                <a:solidFill>
                  <a:schemeClr val="tx1"/>
                </a:solidFill>
                <a:latin typeface="+mn-lt"/>
                <a:cs typeface="Arial" charset="0"/>
              </a:rPr>
              <a:t>  August 2025)</a:t>
            </a:r>
          </a:p>
          <a:p>
            <a:endParaRPr lang="en-IN" dirty="0"/>
          </a:p>
        </p:txBody>
      </p:sp>
      <p:sp>
        <p:nvSpPr>
          <p:cNvPr id="2" name="Rectangle 1"/>
          <p:cNvSpPr/>
          <p:nvPr/>
        </p:nvSpPr>
        <p:spPr>
          <a:xfrm>
            <a:off x="2686050" y="4108102"/>
            <a:ext cx="5143500" cy="738664"/>
          </a:xfrm>
          <a:prstGeom prst="rect">
            <a:avLst/>
          </a:prstGeom>
        </p:spPr>
        <p:txBody>
          <a:bodyPr wrap="square">
            <a:spAutoFit/>
          </a:bodyPr>
          <a:lstStyle/>
          <a:p>
            <a:pPr algn="ctr">
              <a:defRPr/>
            </a:pPr>
            <a:r>
              <a:rPr lang="en-IN" sz="2100" b="1" dirty="0"/>
              <a:t>Axioms of Probability</a:t>
            </a:r>
            <a:r>
              <a:rPr lang="en-IN" sz="2100" b="1" kern="50" dirty="0">
                <a:solidFill>
                  <a:srgbClr val="00000A"/>
                </a:solidFill>
                <a:ea typeface="Ubuntu" panose="020B0504030602030204" pitchFamily="34" charset="0"/>
              </a:rPr>
              <a:t>, </a:t>
            </a:r>
            <a:r>
              <a:rPr lang="en-IN" sz="2100" b="1" dirty="0"/>
              <a:t>Probability basics, Mutually exclusive and Independent events</a:t>
            </a:r>
          </a:p>
        </p:txBody>
      </p:sp>
      <p:sp>
        <p:nvSpPr>
          <p:cNvPr id="4" name="Text Placeholder 3"/>
          <p:cNvSpPr txBox="1">
            <a:spLocks/>
          </p:cNvSpPr>
          <p:nvPr/>
        </p:nvSpPr>
        <p:spPr>
          <a:xfrm>
            <a:off x="623887" y="685801"/>
            <a:ext cx="8020765" cy="1771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Font typeface="Wingdings" panose="05000000000000000000" pitchFamily="2" charset="2"/>
              <a:buChar char="Ø"/>
            </a:pPr>
            <a:r>
              <a:rPr lang="en-US" sz="1200" b="1" dirty="0">
                <a:solidFill>
                  <a:prstClr val="black"/>
                </a:solidFill>
                <a:latin typeface="Calibri"/>
              </a:rPr>
              <a:t>Section</a:t>
            </a:r>
          </a:p>
          <a:p>
            <a:pPr marL="171450" indent="-171450" defTabSz="685800">
              <a:spcBef>
                <a:spcPts val="750"/>
              </a:spcBef>
              <a:buFont typeface="Wingdings" panose="05000000000000000000" pitchFamily="2" charset="2"/>
              <a:buChar char="Ø"/>
            </a:pPr>
            <a:r>
              <a:rPr lang="en-US" sz="1200" b="1" dirty="0">
                <a:solidFill>
                  <a:prstClr val="black"/>
                </a:solidFill>
                <a:latin typeface="Calibri"/>
              </a:rPr>
              <a:t>Faculty Name &amp; Mail ID:</a:t>
            </a:r>
          </a:p>
          <a:p>
            <a:pPr marL="171450" indent="-171450" defTabSz="685800">
              <a:spcBef>
                <a:spcPts val="750"/>
              </a:spcBef>
              <a:buFont typeface="Wingdings" panose="05000000000000000000" pitchFamily="2" charset="2"/>
              <a:buChar char="Ø"/>
            </a:pPr>
            <a:r>
              <a:rPr lang="en-US" sz="1200" b="1" dirty="0">
                <a:solidFill>
                  <a:prstClr val="black"/>
                </a:solidFill>
                <a:latin typeface="Calibri"/>
              </a:rPr>
              <a:t>LF Details</a:t>
            </a:r>
            <a:endParaRPr lang="en-IN" sz="1200" b="1" dirty="0">
              <a:solidFill>
                <a:prstClr val="black"/>
              </a:solidFill>
              <a:latin typeface="Calibri"/>
            </a:endParaRPr>
          </a:p>
        </p:txBody>
      </p:sp>
    </p:spTree>
    <p:extLst>
      <p:ext uri="{BB962C8B-B14F-4D97-AF65-F5344CB8AC3E}">
        <p14:creationId xmlns:p14="http://schemas.microsoft.com/office/powerpoint/2010/main" val="3301836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625842"/>
            <a:ext cx="7924800" cy="2862322"/>
          </a:xfrm>
          <a:prstGeom prst="rect">
            <a:avLst/>
          </a:prstGeom>
        </p:spPr>
        <p:txBody>
          <a:bodyPr wrap="square">
            <a:spAutoFit/>
          </a:bodyPr>
          <a:lstStyle/>
          <a:p>
            <a:pPr marL="0" marR="0" lvl="0" indent="0" algn="just" defTabSz="914400" rtl="0" eaLnBrk="0" fontAlgn="auto" latinLnBrk="1" hangingPunct="0">
              <a:lnSpc>
                <a:spcPct val="100000"/>
              </a:lnSpc>
              <a:spcBef>
                <a:spcPct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An experiment has the four possible mutually exclusive outcomes A, B, C, D. Check whether the following  assignments of  probability are permissible:</a:t>
            </a:r>
          </a:p>
          <a:p>
            <a:pPr marL="0" marR="0" lvl="0" indent="0" algn="just" defTabSz="914400" rtl="0" eaLnBrk="0" fontAlgn="auto" latinLnBrk="1" hangingPunct="0">
              <a:lnSpc>
                <a:spcPct val="100000"/>
              </a:lnSpc>
              <a:spcBef>
                <a:spcPct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endParaRPr>
          </a:p>
          <a:p>
            <a:pPr marL="457200" marR="0" lvl="0" indent="-457200" algn="just" defTabSz="914400" rtl="0" eaLnBrk="0" fontAlgn="auto" latinLnBrk="1" hangingPunct="0">
              <a:lnSpc>
                <a:spcPct val="100000"/>
              </a:lnSpc>
              <a:spcBef>
                <a:spcPct val="0"/>
              </a:spcBef>
              <a:spcAft>
                <a:spcPts val="0"/>
              </a:spcAft>
              <a:buClrTx/>
              <a:buSzTx/>
              <a:buFontTx/>
              <a:buAutoNum type="alphaLcParenBoth"/>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P(A)= 0.38, P(B) = 0.16, P(C) =0.11, P(D) = 0.35 </a:t>
            </a:r>
            <a:r>
              <a:rPr kumimoji="0" lang="en-US" altLang="en-US" sz="2000" b="0" i="0" u="none" strike="noStrike" kern="1200" cap="none" spc="0" normalizeH="0" baseline="0" noProof="0" dirty="0">
                <a:ln>
                  <a:noFill/>
                </a:ln>
                <a:solidFill>
                  <a:srgbClr val="00B0F0"/>
                </a:solidFill>
                <a:effectLst/>
                <a:uLnTx/>
                <a:uFillTx/>
                <a:cs typeface="Times New Roman" panose="02020603050405020304" pitchFamily="18" charset="0"/>
              </a:rPr>
              <a:t>Permissible</a:t>
            </a:r>
          </a:p>
          <a:p>
            <a:pPr marL="457200" marR="0" lvl="0" indent="-457200" algn="just" defTabSz="914400" rtl="0" eaLnBrk="0" fontAlgn="auto" latinLnBrk="1" hangingPunct="0">
              <a:lnSpc>
                <a:spcPct val="100000"/>
              </a:lnSpc>
              <a:spcBef>
                <a:spcPct val="0"/>
              </a:spcBef>
              <a:spcAft>
                <a:spcPts val="0"/>
              </a:spcAft>
              <a:buClrTx/>
              <a:buSzTx/>
              <a:buFontTx/>
              <a:buAutoNum type="alphaLcParenBoth"/>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P(A)= 0.31, P(B) = 0.27, P(C) =0.28, P(D) = 0.16 	</a:t>
            </a:r>
            <a:r>
              <a:rPr kumimoji="0" lang="en-US" altLang="en-US" sz="2000" b="0" i="0" u="none" strike="noStrike" kern="1200" cap="none" spc="0" normalizeH="0" baseline="0" noProof="0" dirty="0">
                <a:ln>
                  <a:noFill/>
                </a:ln>
                <a:solidFill>
                  <a:srgbClr val="FF0000"/>
                </a:solidFill>
                <a:effectLst/>
                <a:uLnTx/>
                <a:uFillTx/>
                <a:cs typeface="Times New Roman" panose="02020603050405020304" pitchFamily="18" charset="0"/>
              </a:rPr>
              <a:t>NOT</a:t>
            </a:r>
          </a:p>
          <a:p>
            <a:pPr marL="457200" marR="0" lvl="0" indent="-457200" algn="just" defTabSz="914400" rtl="0" eaLnBrk="0" fontAlgn="auto" latinLnBrk="1" hangingPunct="0">
              <a:lnSpc>
                <a:spcPct val="100000"/>
              </a:lnSpc>
              <a:spcBef>
                <a:spcPct val="0"/>
              </a:spcBef>
              <a:spcAft>
                <a:spcPts val="0"/>
              </a:spcAft>
              <a:buClrTx/>
              <a:buSzTx/>
              <a:buFontTx/>
              <a:buAutoNum type="alphaLcParenBoth"/>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P(A)= 0.32, P(B) = 0.27, P(C) = </a:t>
            </a:r>
            <a:r>
              <a:rPr kumimoji="0" lang="en-US" altLang="en-US" sz="2000" b="0" i="0" u="none" strike="noStrike" kern="1200" cap="none" spc="0" normalizeH="0" baseline="0" noProof="0" dirty="0">
                <a:ln>
                  <a:noFill/>
                </a:ln>
                <a:solidFill>
                  <a:srgbClr val="FF0000"/>
                </a:solidFill>
                <a:effectLst/>
                <a:uLnTx/>
                <a:uFillTx/>
                <a:cs typeface="Times New Roman" panose="02020603050405020304" pitchFamily="18" charset="0"/>
              </a:rPr>
              <a:t>-0.06</a:t>
            </a: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 P(D) = 0.47 	</a:t>
            </a:r>
            <a:r>
              <a:rPr kumimoji="0" lang="en-US" altLang="en-US" sz="2000" b="0" i="0" u="none" strike="noStrike" kern="1200" cap="none" spc="0" normalizeH="0" baseline="0" noProof="0" dirty="0">
                <a:ln>
                  <a:noFill/>
                </a:ln>
                <a:solidFill>
                  <a:srgbClr val="FF0000"/>
                </a:solidFill>
                <a:effectLst/>
                <a:uLnTx/>
                <a:uFillTx/>
                <a:cs typeface="Times New Roman" panose="02020603050405020304" pitchFamily="18" charset="0"/>
              </a:rPr>
              <a:t>NOT</a:t>
            </a:r>
          </a:p>
          <a:p>
            <a:pPr marL="457200" marR="0" lvl="0" indent="-457200" algn="just" defTabSz="914400" rtl="0" eaLnBrk="0" fontAlgn="auto" latinLnBrk="1" hangingPunct="0">
              <a:lnSpc>
                <a:spcPct val="100000"/>
              </a:lnSpc>
              <a:spcBef>
                <a:spcPct val="0"/>
              </a:spcBef>
              <a:spcAft>
                <a:spcPts val="0"/>
              </a:spcAft>
              <a:buClrTx/>
              <a:buSzTx/>
              <a:buFontTx/>
              <a:buAutoNum type="alphaLcParenBoth"/>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P(A)= 1/2, P(B) = 1/4, P(C) = 1/8, P(D) = 1/16 	</a:t>
            </a:r>
            <a:r>
              <a:rPr kumimoji="0" lang="en-US" altLang="en-US" sz="2000" b="0" i="0" u="none" strike="noStrike" kern="1200" cap="none" spc="0" normalizeH="0" baseline="0" noProof="0" dirty="0">
                <a:ln>
                  <a:noFill/>
                </a:ln>
                <a:solidFill>
                  <a:srgbClr val="FF0000"/>
                </a:solidFill>
                <a:effectLst/>
                <a:uLnTx/>
                <a:uFillTx/>
                <a:cs typeface="Times New Roman" panose="02020603050405020304" pitchFamily="18" charset="0"/>
              </a:rPr>
              <a:t>NOT</a:t>
            </a:r>
          </a:p>
          <a:p>
            <a:pPr marL="457200" marR="0" lvl="0" indent="-457200" algn="just" defTabSz="914400" rtl="0" eaLnBrk="0" fontAlgn="auto" latinLnBrk="1" hangingPunct="0">
              <a:lnSpc>
                <a:spcPct val="100000"/>
              </a:lnSpc>
              <a:spcBef>
                <a:spcPct val="0"/>
              </a:spcBef>
              <a:spcAft>
                <a:spcPts val="0"/>
              </a:spcAft>
              <a:buClrTx/>
              <a:buSzTx/>
              <a:buFontTx/>
              <a:buAutoNum type="alphaLcParenBoth"/>
              <a:defRPr/>
            </a:pPr>
            <a:r>
              <a:rPr kumimoji="0" lang="en-US" altLang="en-US" sz="2000" b="0" i="0" u="none" strike="noStrike" kern="1200" cap="none" spc="0" normalizeH="0" baseline="0" noProof="0" dirty="0">
                <a:ln>
                  <a:noFill/>
                </a:ln>
                <a:solidFill>
                  <a:prstClr val="black"/>
                </a:solidFill>
                <a:effectLst/>
                <a:uLnTx/>
                <a:uFillTx/>
                <a:cs typeface="Times New Roman" panose="02020603050405020304" pitchFamily="18" charset="0"/>
              </a:rPr>
              <a:t>P(A)= 5/8, P(B) = 1/6, P(C) = 1/3, P(D) = 2/9      </a:t>
            </a:r>
            <a:r>
              <a:rPr kumimoji="0" lang="en-US" altLang="en-US" sz="2000" b="0" i="0" u="none" strike="noStrike" kern="1200" cap="none" spc="0" normalizeH="0" baseline="0" noProof="0" dirty="0">
                <a:ln>
                  <a:noFill/>
                </a:ln>
                <a:solidFill>
                  <a:srgbClr val="FF0000"/>
                </a:solidFill>
                <a:effectLst/>
                <a:uLnTx/>
                <a:uFillTx/>
                <a:cs typeface="Times New Roman" panose="02020603050405020304" pitchFamily="18" charset="0"/>
              </a:rPr>
              <a:t>NOT</a:t>
            </a:r>
          </a:p>
        </p:txBody>
      </p:sp>
      <p:sp>
        <p:nvSpPr>
          <p:cNvPr id="3" name="Title 2"/>
          <p:cNvSpPr>
            <a:spLocks noGrp="1"/>
          </p:cNvSpPr>
          <p:nvPr>
            <p:ph type="title"/>
          </p:nvPr>
        </p:nvSpPr>
        <p:spPr/>
        <p:txBody>
          <a:bodyPr/>
          <a:lstStyle/>
          <a:p>
            <a:r>
              <a:rPr lang="en-IN" dirty="0"/>
              <a:t>Example 1</a:t>
            </a:r>
          </a:p>
        </p:txBody>
      </p:sp>
    </p:spTree>
    <p:extLst>
      <p:ext uri="{BB962C8B-B14F-4D97-AF65-F5344CB8AC3E}">
        <p14:creationId xmlns:p14="http://schemas.microsoft.com/office/powerpoint/2010/main" val="152119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2</a:t>
            </a:r>
          </a:p>
        </p:txBody>
      </p:sp>
      <p:sp>
        <p:nvSpPr>
          <p:cNvPr id="3" name="Content Placeholder 2"/>
          <p:cNvSpPr>
            <a:spLocks noGrp="1"/>
          </p:cNvSpPr>
          <p:nvPr>
            <p:ph type="body" sz="quarter" idx="13"/>
          </p:nvPr>
        </p:nvSpPr>
        <p:spPr>
          <a:xfrm>
            <a:off x="628650" y="924933"/>
            <a:ext cx="7634654" cy="1894468"/>
          </a:xfrm>
        </p:spPr>
        <p:txBody>
          <a:bodyPr anchor="ctr">
            <a:normAutofit fontScale="70000" lnSpcReduction="20000"/>
          </a:bodyPr>
          <a:lstStyle/>
          <a:p>
            <a:pPr>
              <a:lnSpc>
                <a:spcPct val="150000"/>
              </a:lnSpc>
              <a:spcBef>
                <a:spcPts val="0"/>
              </a:spcBef>
              <a:buFont typeface="Wingdings" panose="05000000000000000000" pitchFamily="2" charset="2"/>
              <a:buChar char="Ø"/>
            </a:pPr>
            <a:r>
              <a:rPr lang="en-IN" sz="3200" dirty="0">
                <a:latin typeface="+mn-lt"/>
              </a:rPr>
              <a:t>If two dice are thrown , what is the probability that the sum is</a:t>
            </a:r>
          </a:p>
          <a:p>
            <a:pPr marL="386080" indent="-386080">
              <a:lnSpc>
                <a:spcPct val="150000"/>
              </a:lnSpc>
              <a:spcBef>
                <a:spcPts val="0"/>
              </a:spcBef>
              <a:buAutoNum type="alphaLcParenR"/>
            </a:pPr>
            <a:r>
              <a:rPr lang="en-IN" sz="3200" dirty="0">
                <a:latin typeface="+mn-lt"/>
              </a:rPr>
              <a:t>Greater than 8</a:t>
            </a:r>
          </a:p>
          <a:p>
            <a:pPr marL="386080" indent="-386080">
              <a:lnSpc>
                <a:spcPct val="150000"/>
              </a:lnSpc>
              <a:spcBef>
                <a:spcPts val="0"/>
              </a:spcBef>
              <a:buAutoNum type="alphaLcParenR"/>
            </a:pPr>
            <a:r>
              <a:rPr lang="en-IN" sz="3200" dirty="0">
                <a:latin typeface="+mn-lt"/>
              </a:rPr>
              <a:t>Less than 6</a:t>
            </a:r>
          </a:p>
          <a:p>
            <a:pPr marL="386080" indent="-386080">
              <a:lnSpc>
                <a:spcPct val="150000"/>
              </a:lnSpc>
              <a:spcBef>
                <a:spcPts val="0"/>
              </a:spcBef>
              <a:buAutoNum type="alphaLcParenR"/>
            </a:pPr>
            <a:r>
              <a:rPr lang="en-IN" sz="3200" dirty="0">
                <a:latin typeface="+mn-lt"/>
              </a:rPr>
              <a:t>Neither 7 nor 11</a:t>
            </a:r>
          </a:p>
          <a:p>
            <a:endParaRPr lang="x-none"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18711"/>
            <a:ext cx="7239000" cy="4844581"/>
          </a:xfrm>
          <a:prstGeom prst="rect">
            <a:avLst/>
          </a:prstGeom>
        </p:spPr>
      </p:pic>
      <p:sp>
        <p:nvSpPr>
          <p:cNvPr id="4" name="TextBox 3"/>
          <p:cNvSpPr txBox="1"/>
          <p:nvPr/>
        </p:nvSpPr>
        <p:spPr>
          <a:xfrm>
            <a:off x="457200" y="992626"/>
            <a:ext cx="5181600" cy="369332"/>
          </a:xfrm>
          <a:prstGeom prst="rect">
            <a:avLst/>
          </a:prstGeom>
          <a:noFill/>
        </p:spPr>
        <p:txBody>
          <a:bodyPr wrap="square" rtlCol="0">
            <a:spAutoFit/>
          </a:bodyPr>
          <a:lstStyle/>
          <a:p>
            <a:r>
              <a:rPr lang="en-IN" dirty="0"/>
              <a:t>Probability of outcome, when a pair of die is thrown:</a:t>
            </a:r>
          </a:p>
        </p:txBody>
      </p:sp>
      <p:sp>
        <p:nvSpPr>
          <p:cNvPr id="3" name="Title 2"/>
          <p:cNvSpPr>
            <a:spLocks noGrp="1"/>
          </p:cNvSpPr>
          <p:nvPr>
            <p:ph type="title"/>
          </p:nvPr>
        </p:nvSpPr>
        <p:spPr/>
        <p:txBody>
          <a:bodyPr/>
          <a:lstStyle/>
          <a:p>
            <a:r>
              <a:rPr lang="en-IN" dirty="0"/>
              <a:t>Solution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Continued..</a:t>
            </a:r>
          </a:p>
        </p:txBody>
      </p:sp>
      <p:sp>
        <p:nvSpPr>
          <p:cNvPr id="3" name="Content Placeholder 2"/>
          <p:cNvSpPr>
            <a:spLocks noGrp="1"/>
          </p:cNvSpPr>
          <p:nvPr>
            <p:ph type="body" sz="quarter" idx="13"/>
          </p:nvPr>
        </p:nvSpPr>
        <p:spPr/>
        <p:txBody>
          <a:bodyPr>
            <a:normAutofit/>
          </a:bodyPr>
          <a:lstStyle/>
          <a:p>
            <a:pPr marL="0" indent="0">
              <a:lnSpc>
                <a:spcPct val="150000"/>
              </a:lnSpc>
              <a:spcBef>
                <a:spcPts val="0"/>
              </a:spcBef>
              <a:buNone/>
            </a:pPr>
            <a:r>
              <a:rPr lang="en-IN" sz="1800" dirty="0">
                <a:latin typeface="Tw Cen MT" panose="020B0602020104020603" pitchFamily="34" charset="0"/>
              </a:rPr>
              <a:t>If two dice are thrown , what is the probability that the sum is</a:t>
            </a:r>
          </a:p>
          <a:p>
            <a:pPr marL="386080" indent="-386080">
              <a:lnSpc>
                <a:spcPct val="150000"/>
              </a:lnSpc>
              <a:spcBef>
                <a:spcPts val="0"/>
              </a:spcBef>
              <a:buAutoNum type="alphaLcParenR"/>
            </a:pPr>
            <a:r>
              <a:rPr lang="en-IN" sz="1800" dirty="0">
                <a:latin typeface="Tw Cen MT" panose="020B0602020104020603" pitchFamily="34" charset="0"/>
              </a:rPr>
              <a:t>Greater than 8</a:t>
            </a:r>
          </a:p>
          <a:p>
            <a:pPr marL="0" indent="0">
              <a:lnSpc>
                <a:spcPct val="150000"/>
              </a:lnSpc>
              <a:spcBef>
                <a:spcPts val="0"/>
              </a:spcBef>
            </a:pPr>
            <a:endParaRPr lang="en-IN" sz="1800" dirty="0">
              <a:latin typeface="Tw Cen MT" panose="020B0602020104020603" pitchFamily="34" charset="0"/>
            </a:endParaRPr>
          </a:p>
          <a:p>
            <a:pPr marL="0" indent="0">
              <a:lnSpc>
                <a:spcPct val="150000"/>
              </a:lnSpc>
              <a:spcBef>
                <a:spcPts val="0"/>
              </a:spcBef>
            </a:pPr>
            <a:endParaRPr lang="en-IN" sz="1800" dirty="0">
              <a:latin typeface="Tw Cen MT" panose="020B0602020104020603" pitchFamily="34" charset="0"/>
            </a:endParaRPr>
          </a:p>
          <a:p>
            <a:pPr marL="0" indent="0">
              <a:lnSpc>
                <a:spcPct val="150000"/>
              </a:lnSpc>
              <a:spcBef>
                <a:spcPts val="0"/>
              </a:spcBef>
              <a:buNone/>
            </a:pPr>
            <a:r>
              <a:rPr lang="en-IN" sz="1800" dirty="0">
                <a:latin typeface="Tw Cen MT" panose="020B0602020104020603" pitchFamily="34" charset="0"/>
              </a:rPr>
              <a:t>b)Less than 6:</a:t>
            </a:r>
          </a:p>
          <a:p>
            <a:pPr marL="386080" indent="-386080">
              <a:lnSpc>
                <a:spcPct val="150000"/>
              </a:lnSpc>
              <a:spcBef>
                <a:spcPts val="0"/>
              </a:spcBef>
              <a:buAutoNum type="alphaLcParenR"/>
            </a:pPr>
            <a:endParaRPr lang="en-IN" sz="1800" dirty="0">
              <a:latin typeface="Tw Cen MT" panose="020B0602020104020603" pitchFamily="34" charset="0"/>
            </a:endParaRPr>
          </a:p>
        </p:txBody>
      </p:sp>
      <mc:AlternateContent xmlns:mc="http://schemas.openxmlformats.org/markup-compatibility/2006" xmlns:p14="http://schemas.microsoft.com/office/powerpoint/2010/main">
        <mc:Choice Requires="p14">
          <p:contentPart p14:bwMode="auto" r:id="rId2">
            <p14:nvContentPartPr>
              <p14:cNvPr id="162" name="Ink 163"/>
              <p14:cNvContentPartPr/>
              <p14:nvPr/>
            </p14:nvContentPartPr>
            <p14:xfrm>
              <a:off x="8029275" y="3959420"/>
              <a:ext cx="6480" cy="16200"/>
            </p14:xfrm>
          </p:contentPart>
        </mc:Choice>
        <mc:Fallback xmlns="">
          <p:pic>
            <p:nvPicPr>
              <p:cNvPr id="162" name="Ink 163"/>
            </p:nvPicPr>
            <p:blipFill>
              <a:blip r:embed="rId3"/>
            </p:blipFill>
            <p:spPr>
              <a:xfrm>
                <a:off x="8029275" y="3959420"/>
                <a:ext cx="6480" cy="1620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6" name="Ink 6"/>
              <p14:cNvContentPartPr/>
              <p14:nvPr/>
            </p14:nvContentPartPr>
            <p14:xfrm>
              <a:off x="3404715" y="2114510"/>
              <a:ext cx="326160" cy="250830"/>
            </p14:xfrm>
          </p:contentPart>
        </mc:Choice>
        <mc:Fallback xmlns="">
          <p:pic>
            <p:nvPicPr>
              <p:cNvPr id="6" name="Ink 6"/>
            </p:nvPicPr>
            <p:blipFill>
              <a:blip r:embed="rId5"/>
            </p:blipFill>
            <p:spPr>
              <a:xfrm>
                <a:off x="3404715" y="2114510"/>
                <a:ext cx="326160" cy="25083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2" name="Ink 13"/>
              <p14:cNvContentPartPr/>
              <p14:nvPr/>
            </p14:nvContentPartPr>
            <p14:xfrm>
              <a:off x="4282215" y="2064290"/>
              <a:ext cx="381780" cy="294840"/>
            </p14:xfrm>
          </p:contentPart>
        </mc:Choice>
        <mc:Fallback xmlns="">
          <p:pic>
            <p:nvPicPr>
              <p:cNvPr id="12" name="Ink 13"/>
            </p:nvPicPr>
            <p:blipFill>
              <a:blip r:embed="rId7"/>
            </p:blipFill>
            <p:spPr>
              <a:xfrm>
                <a:off x="4282215" y="2064290"/>
                <a:ext cx="381780" cy="29484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3" name="Ink 14"/>
              <p14:cNvContentPartPr/>
              <p14:nvPr/>
            </p14:nvContentPartPr>
            <p14:xfrm>
              <a:off x="4006275" y="2152040"/>
              <a:ext cx="113130" cy="179280"/>
            </p14:xfrm>
          </p:contentPart>
        </mc:Choice>
        <mc:Fallback xmlns="">
          <p:pic>
            <p:nvPicPr>
              <p:cNvPr id="13" name="Ink 14"/>
            </p:nvPicPr>
            <p:blipFill>
              <a:blip r:embed="rId9"/>
            </p:blipFill>
            <p:spPr>
              <a:xfrm>
                <a:off x="4006275" y="2152040"/>
                <a:ext cx="113130" cy="17928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8" name="Ink 17"/>
              <p14:cNvContentPartPr/>
              <p14:nvPr/>
            </p14:nvContentPartPr>
            <p14:xfrm>
              <a:off x="5541765" y="2158250"/>
              <a:ext cx="163080" cy="163080"/>
            </p14:xfrm>
          </p:contentPart>
        </mc:Choice>
        <mc:Fallback xmlns="">
          <p:pic>
            <p:nvPicPr>
              <p:cNvPr id="18" name="Ink 17"/>
            </p:nvPicPr>
            <p:blipFill>
              <a:blip r:embed="rId11"/>
            </p:blipFill>
            <p:spPr>
              <a:xfrm>
                <a:off x="5541765" y="2158250"/>
                <a:ext cx="163080" cy="16308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21" name="Ink 22"/>
              <p14:cNvContentPartPr/>
              <p14:nvPr/>
            </p14:nvContentPartPr>
            <p14:xfrm>
              <a:off x="5936505" y="2032970"/>
              <a:ext cx="388800" cy="357480"/>
            </p14:xfrm>
          </p:contentPart>
        </mc:Choice>
        <mc:Fallback xmlns="">
          <p:pic>
            <p:nvPicPr>
              <p:cNvPr id="21" name="Ink 22"/>
            </p:nvPicPr>
            <p:blipFill>
              <a:blip r:embed="rId13"/>
            </p:blipFill>
            <p:spPr>
              <a:xfrm>
                <a:off x="5936505" y="2032970"/>
                <a:ext cx="388800" cy="3574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22" name="Ink 23"/>
              <p14:cNvContentPartPr/>
              <p14:nvPr/>
            </p14:nvContentPartPr>
            <p14:xfrm>
              <a:off x="4758225" y="2183360"/>
              <a:ext cx="507870" cy="113130"/>
            </p14:xfrm>
          </p:contentPart>
        </mc:Choice>
        <mc:Fallback xmlns="">
          <p:pic>
            <p:nvPicPr>
              <p:cNvPr id="22" name="Ink 23"/>
            </p:nvPicPr>
            <p:blipFill>
              <a:blip r:embed="rId15"/>
            </p:blipFill>
            <p:spPr>
              <a:xfrm>
                <a:off x="4758225" y="2183360"/>
                <a:ext cx="507870" cy="11313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32" name="Ink 33"/>
              <p14:cNvContentPartPr/>
              <p14:nvPr/>
            </p14:nvContentPartPr>
            <p14:xfrm>
              <a:off x="4125345" y="2546780"/>
              <a:ext cx="814860" cy="301050"/>
            </p14:xfrm>
          </p:contentPart>
        </mc:Choice>
        <mc:Fallback xmlns="">
          <p:pic>
            <p:nvPicPr>
              <p:cNvPr id="32" name="Ink 33"/>
            </p:nvPicPr>
            <p:blipFill>
              <a:blip r:embed="rId17"/>
            </p:blipFill>
            <p:spPr>
              <a:xfrm>
                <a:off x="4125345" y="2546780"/>
                <a:ext cx="814860" cy="30105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33" name="Ink 34"/>
              <p14:cNvContentPartPr/>
              <p14:nvPr/>
            </p14:nvContentPartPr>
            <p14:xfrm>
              <a:off x="3843465" y="2640740"/>
              <a:ext cx="106650" cy="81810"/>
            </p14:xfrm>
          </p:contentPart>
        </mc:Choice>
        <mc:Fallback xmlns="">
          <p:pic>
            <p:nvPicPr>
              <p:cNvPr id="33" name="Ink 34"/>
            </p:nvPicPr>
            <p:blipFill>
              <a:blip r:embed="rId19"/>
            </p:blipFill>
            <p:spPr>
              <a:xfrm>
                <a:off x="3843465" y="2640740"/>
                <a:ext cx="106650" cy="8181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44" name="Ink 46"/>
              <p14:cNvContentPartPr/>
              <p14:nvPr/>
            </p14:nvContentPartPr>
            <p14:xfrm>
              <a:off x="5761005" y="2534360"/>
              <a:ext cx="539190" cy="275940"/>
            </p14:xfrm>
          </p:contentPart>
        </mc:Choice>
        <mc:Fallback xmlns="">
          <p:pic>
            <p:nvPicPr>
              <p:cNvPr id="44" name="Ink 46"/>
            </p:nvPicPr>
            <p:blipFill>
              <a:blip r:embed="rId21"/>
            </p:blipFill>
            <p:spPr>
              <a:xfrm>
                <a:off x="5761005" y="2534360"/>
                <a:ext cx="539190" cy="27594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45" name="Ink 47"/>
              <p14:cNvContentPartPr/>
              <p14:nvPr/>
            </p14:nvContentPartPr>
            <p14:xfrm>
              <a:off x="5479125" y="2615630"/>
              <a:ext cx="144450" cy="144720"/>
            </p14:xfrm>
          </p:contentPart>
        </mc:Choice>
        <mc:Fallback xmlns="">
          <p:pic>
            <p:nvPicPr>
              <p:cNvPr id="45" name="Ink 47"/>
            </p:nvPicPr>
            <p:blipFill>
              <a:blip r:embed="rId23"/>
            </p:blipFill>
            <p:spPr>
              <a:xfrm>
                <a:off x="5479125" y="2615630"/>
                <a:ext cx="144450" cy="14472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46" name="Ink 48"/>
              <p14:cNvContentPartPr/>
              <p14:nvPr/>
            </p14:nvContentPartPr>
            <p14:xfrm>
              <a:off x="5153235" y="2653430"/>
              <a:ext cx="150660" cy="119340"/>
            </p14:xfrm>
          </p:contentPart>
        </mc:Choice>
        <mc:Fallback xmlns="">
          <p:pic>
            <p:nvPicPr>
              <p:cNvPr id="46" name="Ink 48"/>
            </p:nvPicPr>
            <p:blipFill>
              <a:blip r:embed="rId25"/>
            </p:blipFill>
            <p:spPr>
              <a:xfrm>
                <a:off x="5153235" y="2653430"/>
                <a:ext cx="150660" cy="11934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57" name="Ink 56"/>
              <p14:cNvContentPartPr/>
              <p14:nvPr/>
            </p14:nvContentPartPr>
            <p14:xfrm>
              <a:off x="7490625" y="2465240"/>
              <a:ext cx="106920" cy="282150"/>
            </p14:xfrm>
          </p:contentPart>
        </mc:Choice>
        <mc:Fallback xmlns="">
          <p:pic>
            <p:nvPicPr>
              <p:cNvPr id="57" name="Ink 56"/>
            </p:nvPicPr>
            <p:blipFill>
              <a:blip r:embed="rId27"/>
            </p:blipFill>
            <p:spPr>
              <a:xfrm>
                <a:off x="7490625" y="2465240"/>
                <a:ext cx="106920" cy="28215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58" name="Ink 60"/>
              <p14:cNvContentPartPr/>
              <p14:nvPr/>
            </p14:nvContentPartPr>
            <p14:xfrm>
              <a:off x="7083195" y="2446610"/>
              <a:ext cx="294030" cy="232200"/>
            </p14:xfrm>
          </p:contentPart>
        </mc:Choice>
        <mc:Fallback xmlns="">
          <p:pic>
            <p:nvPicPr>
              <p:cNvPr id="58" name="Ink 60"/>
            </p:nvPicPr>
            <p:blipFill>
              <a:blip r:embed="rId29"/>
            </p:blipFill>
            <p:spPr>
              <a:xfrm>
                <a:off x="7083195" y="2446610"/>
                <a:ext cx="294030" cy="23220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59" name="Ink 61"/>
              <p14:cNvContentPartPr/>
              <p14:nvPr/>
            </p14:nvContentPartPr>
            <p14:xfrm>
              <a:off x="6794835" y="2559200"/>
              <a:ext cx="162540" cy="132030"/>
            </p14:xfrm>
          </p:contentPart>
        </mc:Choice>
        <mc:Fallback xmlns="">
          <p:pic>
            <p:nvPicPr>
              <p:cNvPr id="59" name="Ink 61"/>
            </p:nvPicPr>
            <p:blipFill>
              <a:blip r:embed="rId31"/>
            </p:blipFill>
            <p:spPr>
              <a:xfrm>
                <a:off x="6794835" y="2559200"/>
                <a:ext cx="162540" cy="13203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60" name="Ink 62"/>
              <p14:cNvContentPartPr/>
              <p14:nvPr/>
            </p14:nvContentPartPr>
            <p14:xfrm>
              <a:off x="6431415" y="2610230"/>
              <a:ext cx="169560" cy="131220"/>
            </p14:xfrm>
          </p:contentPart>
        </mc:Choice>
        <mc:Fallback xmlns="">
          <p:pic>
            <p:nvPicPr>
              <p:cNvPr id="60" name="Ink 62"/>
            </p:nvPicPr>
            <p:blipFill>
              <a:blip r:embed="rId33"/>
            </p:blipFill>
            <p:spPr>
              <a:xfrm>
                <a:off x="6431415" y="2610230"/>
                <a:ext cx="169560" cy="13122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72" name="Ink 72"/>
              <p14:cNvContentPartPr/>
              <p14:nvPr/>
            </p14:nvContentPartPr>
            <p14:xfrm>
              <a:off x="7753605" y="2446610"/>
              <a:ext cx="1097010" cy="310770"/>
            </p14:xfrm>
          </p:contentPart>
        </mc:Choice>
        <mc:Fallback xmlns="">
          <p:pic>
            <p:nvPicPr>
              <p:cNvPr id="72" name="Ink 72"/>
            </p:nvPicPr>
            <p:blipFill>
              <a:blip r:embed="rId35"/>
            </p:blipFill>
            <p:spPr>
              <a:xfrm>
                <a:off x="7753605" y="2446610"/>
                <a:ext cx="1097010" cy="31077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74" name="Ink 73"/>
              <p14:cNvContentPartPr/>
              <p14:nvPr/>
            </p14:nvContentPartPr>
            <p14:xfrm>
              <a:off x="3880995" y="3217190"/>
              <a:ext cx="106920" cy="19170"/>
            </p14:xfrm>
          </p:contentPart>
        </mc:Choice>
        <mc:Fallback xmlns="">
          <p:pic>
            <p:nvPicPr>
              <p:cNvPr id="74" name="Ink 73"/>
            </p:nvPicPr>
            <p:blipFill>
              <a:blip r:embed="rId37"/>
            </p:blipFill>
            <p:spPr>
              <a:xfrm>
                <a:off x="3880995" y="3217190"/>
                <a:ext cx="106920" cy="1917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75" name="Ink 74"/>
              <p14:cNvContentPartPr/>
              <p14:nvPr/>
            </p14:nvContentPartPr>
            <p14:xfrm>
              <a:off x="3899895" y="3317630"/>
              <a:ext cx="94230" cy="12690"/>
            </p14:xfrm>
          </p:contentPart>
        </mc:Choice>
        <mc:Fallback xmlns="">
          <p:pic>
            <p:nvPicPr>
              <p:cNvPr id="75" name="Ink 74"/>
            </p:nvPicPr>
            <p:blipFill>
              <a:blip r:embed="rId39"/>
            </p:blipFill>
            <p:spPr>
              <a:xfrm>
                <a:off x="3899895" y="3317630"/>
                <a:ext cx="94230" cy="1269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76" name="Ink 75"/>
              <p14:cNvContentPartPr/>
              <p14:nvPr/>
            </p14:nvContentPartPr>
            <p14:xfrm>
              <a:off x="4388595" y="3123230"/>
              <a:ext cx="175770" cy="88020"/>
            </p14:xfrm>
          </p:contentPart>
        </mc:Choice>
        <mc:Fallback xmlns="">
          <p:pic>
            <p:nvPicPr>
              <p:cNvPr id="76" name="Ink 75"/>
            </p:nvPicPr>
            <p:blipFill>
              <a:blip r:embed="rId41"/>
            </p:blipFill>
            <p:spPr>
              <a:xfrm>
                <a:off x="4388595" y="3123230"/>
                <a:ext cx="175770" cy="8802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77" name="Ink 76"/>
              <p14:cNvContentPartPr/>
              <p14:nvPr/>
            </p14:nvContentPartPr>
            <p14:xfrm>
              <a:off x="4538985" y="3129710"/>
              <a:ext cx="19170" cy="94230"/>
            </p14:xfrm>
          </p:contentPart>
        </mc:Choice>
        <mc:Fallback xmlns="">
          <p:pic>
            <p:nvPicPr>
              <p:cNvPr id="77" name="Ink 76"/>
            </p:nvPicPr>
            <p:blipFill>
              <a:blip r:embed="rId43"/>
            </p:blipFill>
            <p:spPr>
              <a:xfrm>
                <a:off x="4538985" y="3129710"/>
                <a:ext cx="19170" cy="9423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92" name="Ink 92"/>
              <p14:cNvContentPartPr/>
              <p14:nvPr/>
            </p14:nvContentPartPr>
            <p14:xfrm>
              <a:off x="4332165" y="3304940"/>
              <a:ext cx="507870" cy="270000"/>
            </p14:xfrm>
          </p:contentPart>
        </mc:Choice>
        <mc:Fallback xmlns="">
          <p:pic>
            <p:nvPicPr>
              <p:cNvPr id="92" name="Ink 92"/>
            </p:nvPicPr>
            <p:blipFill>
              <a:blip r:embed="rId45"/>
            </p:blipFill>
            <p:spPr>
              <a:xfrm>
                <a:off x="4332165" y="3304940"/>
                <a:ext cx="507870" cy="27000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97" name="Ink 96"/>
              <p14:cNvContentPartPr/>
              <p14:nvPr/>
            </p14:nvContentPartPr>
            <p14:xfrm>
              <a:off x="5604405" y="3079490"/>
              <a:ext cx="131760" cy="138240"/>
            </p14:xfrm>
          </p:contentPart>
        </mc:Choice>
        <mc:Fallback xmlns="">
          <p:pic>
            <p:nvPicPr>
              <p:cNvPr id="97" name="Ink 96"/>
            </p:nvPicPr>
            <p:blipFill>
              <a:blip r:embed="rId47"/>
            </p:blipFill>
            <p:spPr>
              <a:xfrm>
                <a:off x="5604405" y="3079490"/>
                <a:ext cx="131760" cy="13824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98" name="Ink 97"/>
              <p14:cNvContentPartPr/>
              <p14:nvPr/>
            </p14:nvContentPartPr>
            <p14:xfrm>
              <a:off x="5479125" y="3304940"/>
              <a:ext cx="395010" cy="19170"/>
            </p14:xfrm>
          </p:contentPart>
        </mc:Choice>
        <mc:Fallback xmlns="">
          <p:pic>
            <p:nvPicPr>
              <p:cNvPr id="98" name="Ink 97"/>
            </p:nvPicPr>
            <p:blipFill>
              <a:blip r:embed="rId49"/>
            </p:blipFill>
            <p:spPr>
              <a:xfrm>
                <a:off x="5479125" y="3304940"/>
                <a:ext cx="395010" cy="1917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101" name="Ink 102"/>
              <p14:cNvContentPartPr/>
              <p14:nvPr/>
            </p14:nvContentPartPr>
            <p14:xfrm>
              <a:off x="5554185" y="3417800"/>
              <a:ext cx="369900" cy="150660"/>
            </p14:xfrm>
          </p:contentPart>
        </mc:Choice>
        <mc:Fallback xmlns="">
          <p:pic>
            <p:nvPicPr>
              <p:cNvPr id="101" name="Ink 102"/>
            </p:nvPicPr>
            <p:blipFill>
              <a:blip r:embed="rId51"/>
            </p:blipFill>
            <p:spPr>
              <a:xfrm>
                <a:off x="5554185" y="3417800"/>
                <a:ext cx="369900" cy="15066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102" name="Ink 104"/>
              <p14:cNvContentPartPr/>
              <p14:nvPr/>
            </p14:nvContentPartPr>
            <p14:xfrm>
              <a:off x="5059275" y="3204770"/>
              <a:ext cx="200880" cy="131760"/>
            </p14:xfrm>
          </p:contentPart>
        </mc:Choice>
        <mc:Fallback xmlns="">
          <p:pic>
            <p:nvPicPr>
              <p:cNvPr id="102" name="Ink 104"/>
            </p:nvPicPr>
            <p:blipFill>
              <a:blip r:embed="rId53"/>
            </p:blipFill>
            <p:spPr>
              <a:xfrm>
                <a:off x="5059275" y="3204770"/>
                <a:ext cx="200880" cy="13176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106" name="Ink 105"/>
              <p14:cNvContentPartPr/>
              <p14:nvPr/>
            </p14:nvContentPartPr>
            <p14:xfrm>
              <a:off x="6168435" y="3248510"/>
              <a:ext cx="175770" cy="12690"/>
            </p14:xfrm>
          </p:contentPart>
        </mc:Choice>
        <mc:Fallback xmlns="">
          <p:pic>
            <p:nvPicPr>
              <p:cNvPr id="106" name="Ink 105"/>
            </p:nvPicPr>
            <p:blipFill>
              <a:blip r:embed="rId55"/>
            </p:blipFill>
            <p:spPr>
              <a:xfrm>
                <a:off x="6168435" y="3248510"/>
                <a:ext cx="175770" cy="1269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107" name="Ink 106"/>
              <p14:cNvContentPartPr/>
              <p14:nvPr/>
            </p14:nvContentPartPr>
            <p14:xfrm>
              <a:off x="6255915" y="3210980"/>
              <a:ext cx="31590" cy="163080"/>
            </p14:xfrm>
          </p:contentPart>
        </mc:Choice>
        <mc:Fallback xmlns="">
          <p:pic>
            <p:nvPicPr>
              <p:cNvPr id="107" name="Ink 106"/>
            </p:nvPicPr>
            <p:blipFill>
              <a:blip r:embed="rId57"/>
            </p:blipFill>
            <p:spPr>
              <a:xfrm>
                <a:off x="6255915" y="3210980"/>
                <a:ext cx="31590" cy="16308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108" name="Ink 107"/>
              <p14:cNvContentPartPr/>
              <p14:nvPr/>
            </p14:nvContentPartPr>
            <p14:xfrm>
              <a:off x="6594495" y="3060590"/>
              <a:ext cx="156870" cy="106920"/>
            </p14:xfrm>
          </p:contentPart>
        </mc:Choice>
        <mc:Fallback xmlns="">
          <p:pic>
            <p:nvPicPr>
              <p:cNvPr id="108" name="Ink 107"/>
            </p:nvPicPr>
            <p:blipFill>
              <a:blip r:embed="rId59"/>
            </p:blipFill>
            <p:spPr>
              <a:xfrm>
                <a:off x="6594495" y="3060590"/>
                <a:ext cx="156870" cy="10692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109" name="Ink 108"/>
              <p14:cNvContentPartPr/>
              <p14:nvPr/>
            </p14:nvContentPartPr>
            <p14:xfrm>
              <a:off x="6512955" y="3229880"/>
              <a:ext cx="376380" cy="37800"/>
            </p14:xfrm>
          </p:contentPart>
        </mc:Choice>
        <mc:Fallback xmlns="">
          <p:pic>
            <p:nvPicPr>
              <p:cNvPr id="109" name="Ink 108"/>
            </p:nvPicPr>
            <p:blipFill>
              <a:blip r:embed="rId61"/>
            </p:blipFill>
            <p:spPr>
              <a:xfrm>
                <a:off x="6512955" y="3229880"/>
                <a:ext cx="376380" cy="3780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111" name="Ink 110"/>
              <p14:cNvContentPartPr/>
              <p14:nvPr/>
            </p14:nvContentPartPr>
            <p14:xfrm>
              <a:off x="6563175" y="3374060"/>
              <a:ext cx="150660" cy="138240"/>
            </p14:xfrm>
          </p:contentPart>
        </mc:Choice>
        <mc:Fallback xmlns="">
          <p:pic>
            <p:nvPicPr>
              <p:cNvPr id="111" name="Ink 110"/>
            </p:nvPicPr>
            <p:blipFill>
              <a:blip r:embed="rId63"/>
            </p:blipFill>
            <p:spPr>
              <a:xfrm>
                <a:off x="6563175" y="3374060"/>
                <a:ext cx="150660" cy="13824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112" name="Ink 111"/>
              <p14:cNvContentPartPr/>
              <p14:nvPr/>
            </p14:nvContentPartPr>
            <p14:xfrm>
              <a:off x="6776205" y="3355160"/>
              <a:ext cx="131760" cy="163080"/>
            </p14:xfrm>
          </p:contentPart>
        </mc:Choice>
        <mc:Fallback xmlns="">
          <p:pic>
            <p:nvPicPr>
              <p:cNvPr id="112" name="Ink 111"/>
            </p:nvPicPr>
            <p:blipFill>
              <a:blip r:embed="rId65"/>
            </p:blipFill>
            <p:spPr>
              <a:xfrm>
                <a:off x="6776205" y="3355160"/>
                <a:ext cx="131760" cy="16308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113" name="Ink 112"/>
              <p14:cNvContentPartPr/>
              <p14:nvPr/>
            </p14:nvContentPartPr>
            <p14:xfrm>
              <a:off x="7114515" y="3198560"/>
              <a:ext cx="163080" cy="19170"/>
            </p14:xfrm>
          </p:contentPart>
        </mc:Choice>
        <mc:Fallback xmlns="">
          <p:pic>
            <p:nvPicPr>
              <p:cNvPr id="113" name="Ink 112"/>
            </p:nvPicPr>
            <p:blipFill>
              <a:blip r:embed="rId67"/>
            </p:blipFill>
            <p:spPr>
              <a:xfrm>
                <a:off x="7114515" y="3198560"/>
                <a:ext cx="163080" cy="1917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114" name="Ink 113"/>
              <p14:cNvContentPartPr/>
              <p14:nvPr/>
            </p14:nvContentPartPr>
            <p14:xfrm>
              <a:off x="7202265" y="3135920"/>
              <a:ext cx="25380" cy="181980"/>
            </p14:xfrm>
          </p:contentPart>
        </mc:Choice>
        <mc:Fallback xmlns="">
          <p:pic>
            <p:nvPicPr>
              <p:cNvPr id="114" name="Ink 113"/>
            </p:nvPicPr>
            <p:blipFill>
              <a:blip r:embed="rId69"/>
            </p:blipFill>
            <p:spPr>
              <a:xfrm>
                <a:off x="7202265" y="3135920"/>
                <a:ext cx="25380" cy="18198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115" name="Ink 114"/>
              <p14:cNvContentPartPr/>
              <p14:nvPr/>
            </p14:nvContentPartPr>
            <p14:xfrm>
              <a:off x="7528155" y="3016850"/>
              <a:ext cx="81810" cy="119340"/>
            </p14:xfrm>
          </p:contentPart>
        </mc:Choice>
        <mc:Fallback xmlns="">
          <p:pic>
            <p:nvPicPr>
              <p:cNvPr id="115" name="Ink 114"/>
            </p:nvPicPr>
            <p:blipFill>
              <a:blip r:embed="rId71"/>
            </p:blipFill>
            <p:spPr>
              <a:xfrm>
                <a:off x="7528155" y="3016850"/>
                <a:ext cx="81810" cy="11934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116" name="Ink 115"/>
              <p14:cNvContentPartPr/>
              <p14:nvPr/>
            </p14:nvContentPartPr>
            <p14:xfrm>
              <a:off x="7528155" y="3161030"/>
              <a:ext cx="131760" cy="12690"/>
            </p14:xfrm>
          </p:contentPart>
        </mc:Choice>
        <mc:Fallback xmlns="">
          <p:pic>
            <p:nvPicPr>
              <p:cNvPr id="116" name="Ink 115"/>
            </p:nvPicPr>
            <p:blipFill>
              <a:blip r:embed="rId73"/>
            </p:blipFill>
            <p:spPr>
              <a:xfrm>
                <a:off x="7528155" y="3161030"/>
                <a:ext cx="131760" cy="1269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117" name="Ink 116"/>
              <p14:cNvContentPartPr/>
              <p14:nvPr/>
            </p14:nvContentPartPr>
            <p14:xfrm>
              <a:off x="7440405" y="3273620"/>
              <a:ext cx="395010" cy="31590"/>
            </p14:xfrm>
          </p:contentPart>
        </mc:Choice>
        <mc:Fallback xmlns="">
          <p:pic>
            <p:nvPicPr>
              <p:cNvPr id="117" name="Ink 116"/>
            </p:nvPicPr>
            <p:blipFill>
              <a:blip r:embed="rId75"/>
            </p:blipFill>
            <p:spPr>
              <a:xfrm>
                <a:off x="7440405" y="3273620"/>
                <a:ext cx="395010" cy="3159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119" name="Ink 118"/>
              <p14:cNvContentPartPr/>
              <p14:nvPr/>
            </p14:nvContentPartPr>
            <p14:xfrm>
              <a:off x="7503045" y="3430490"/>
              <a:ext cx="138240" cy="138240"/>
            </p14:xfrm>
          </p:contentPart>
        </mc:Choice>
        <mc:Fallback xmlns="">
          <p:pic>
            <p:nvPicPr>
              <p:cNvPr id="119" name="Ink 118"/>
            </p:nvPicPr>
            <p:blipFill>
              <a:blip r:embed="rId77"/>
            </p:blipFill>
            <p:spPr>
              <a:xfrm>
                <a:off x="7503045" y="3430490"/>
                <a:ext cx="138240" cy="13824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121" name="Ink 120"/>
              <p14:cNvContentPartPr/>
              <p14:nvPr/>
            </p14:nvContentPartPr>
            <p14:xfrm>
              <a:off x="7709865" y="3430490"/>
              <a:ext cx="125550" cy="163080"/>
            </p14:xfrm>
          </p:contentPart>
        </mc:Choice>
        <mc:Fallback xmlns="">
          <p:pic>
            <p:nvPicPr>
              <p:cNvPr id="121" name="Ink 120"/>
            </p:nvPicPr>
            <p:blipFill>
              <a:blip r:embed="rId79"/>
            </p:blipFill>
            <p:spPr>
              <a:xfrm>
                <a:off x="7709865" y="3430490"/>
                <a:ext cx="125550" cy="16308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139" name="Ink 139"/>
              <p14:cNvContentPartPr/>
              <p14:nvPr/>
            </p14:nvContentPartPr>
            <p14:xfrm>
              <a:off x="8041965" y="3023060"/>
              <a:ext cx="677160" cy="457650"/>
            </p14:xfrm>
          </p:contentPart>
        </mc:Choice>
        <mc:Fallback xmlns="">
          <p:pic>
            <p:nvPicPr>
              <p:cNvPr id="139" name="Ink 139"/>
            </p:nvPicPr>
            <p:blipFill>
              <a:blip r:embed="rId81"/>
            </p:blipFill>
            <p:spPr>
              <a:xfrm>
                <a:off x="8041965" y="3023060"/>
                <a:ext cx="677160" cy="45765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143" name="Ink 143"/>
              <p14:cNvContentPartPr/>
              <p14:nvPr/>
            </p14:nvContentPartPr>
            <p14:xfrm>
              <a:off x="1023585" y="3937820"/>
              <a:ext cx="307260" cy="276210"/>
            </p14:xfrm>
          </p:contentPart>
        </mc:Choice>
        <mc:Fallback xmlns="">
          <p:pic>
            <p:nvPicPr>
              <p:cNvPr id="143" name="Ink 143"/>
            </p:nvPicPr>
            <p:blipFill>
              <a:blip r:embed="rId83"/>
            </p:blipFill>
            <p:spPr>
              <a:xfrm>
                <a:off x="1023585" y="3937820"/>
                <a:ext cx="307260" cy="27621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156" name="Ink 155"/>
              <p14:cNvContentPartPr/>
              <p14:nvPr/>
            </p14:nvContentPartPr>
            <p14:xfrm>
              <a:off x="1869495" y="3937820"/>
              <a:ext cx="131760" cy="269730"/>
            </p14:xfrm>
          </p:contentPart>
        </mc:Choice>
        <mc:Fallback xmlns="">
          <p:pic>
            <p:nvPicPr>
              <p:cNvPr id="156" name="Ink 155"/>
            </p:nvPicPr>
            <p:blipFill>
              <a:blip r:embed="rId85"/>
            </p:blipFill>
            <p:spPr>
              <a:xfrm>
                <a:off x="1869495" y="3937820"/>
                <a:ext cx="131760" cy="26973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157" name="Ink 157"/>
              <p14:cNvContentPartPr/>
              <p14:nvPr/>
            </p14:nvContentPartPr>
            <p14:xfrm>
              <a:off x="1600035" y="3988040"/>
              <a:ext cx="138240" cy="182250"/>
            </p14:xfrm>
          </p:contentPart>
        </mc:Choice>
        <mc:Fallback xmlns="">
          <p:pic>
            <p:nvPicPr>
              <p:cNvPr id="157" name="Ink 157"/>
            </p:nvPicPr>
            <p:blipFill>
              <a:blip r:embed="rId87"/>
            </p:blipFill>
            <p:spPr>
              <a:xfrm>
                <a:off x="1600035" y="3988040"/>
                <a:ext cx="138240" cy="18225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159" name="Ink 158"/>
              <p14:cNvContentPartPr/>
              <p14:nvPr/>
            </p14:nvContentPartPr>
            <p14:xfrm>
              <a:off x="2189175" y="3981830"/>
              <a:ext cx="144450" cy="138240"/>
            </p14:xfrm>
          </p:contentPart>
        </mc:Choice>
        <mc:Fallback xmlns="">
          <p:pic>
            <p:nvPicPr>
              <p:cNvPr id="159" name="Ink 158"/>
            </p:nvPicPr>
            <p:blipFill>
              <a:blip r:embed="rId89"/>
            </p:blipFill>
            <p:spPr>
              <a:xfrm>
                <a:off x="2189175" y="3981830"/>
                <a:ext cx="144450" cy="13824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160" name="Ink 159"/>
              <p14:cNvContentPartPr/>
              <p14:nvPr/>
            </p14:nvContentPartPr>
            <p14:xfrm>
              <a:off x="2408415" y="4019360"/>
              <a:ext cx="156870" cy="94230"/>
            </p14:xfrm>
          </p:contentPart>
        </mc:Choice>
        <mc:Fallback xmlns="">
          <p:pic>
            <p:nvPicPr>
              <p:cNvPr id="160" name="Ink 159"/>
            </p:nvPicPr>
            <p:blipFill>
              <a:blip r:embed="rId91"/>
            </p:blipFill>
            <p:spPr>
              <a:xfrm>
                <a:off x="2408415" y="4019360"/>
                <a:ext cx="156870" cy="9423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161" name="Ink 160"/>
              <p14:cNvContentPartPr/>
              <p14:nvPr/>
            </p14:nvContentPartPr>
            <p14:xfrm>
              <a:off x="2627655" y="4006940"/>
              <a:ext cx="344790" cy="106920"/>
            </p14:xfrm>
          </p:contentPart>
        </mc:Choice>
        <mc:Fallback xmlns="">
          <p:pic>
            <p:nvPicPr>
              <p:cNvPr id="161" name="Ink 160"/>
            </p:nvPicPr>
            <p:blipFill>
              <a:blip r:embed="rId93"/>
            </p:blipFill>
            <p:spPr>
              <a:xfrm>
                <a:off x="2627655" y="4006940"/>
                <a:ext cx="344790" cy="10692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164" name="Ink 163"/>
              <p14:cNvContentPartPr/>
              <p14:nvPr/>
            </p14:nvContentPartPr>
            <p14:xfrm>
              <a:off x="3197895" y="3988040"/>
              <a:ext cx="238410" cy="113130"/>
            </p14:xfrm>
          </p:contentPart>
        </mc:Choice>
        <mc:Fallback xmlns="">
          <p:pic>
            <p:nvPicPr>
              <p:cNvPr id="164" name="Ink 163"/>
            </p:nvPicPr>
            <p:blipFill>
              <a:blip r:embed="rId95"/>
            </p:blipFill>
            <p:spPr>
              <a:xfrm>
                <a:off x="3197895" y="3988040"/>
                <a:ext cx="238410" cy="11313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165" name="Ink 164"/>
              <p14:cNvContentPartPr/>
              <p14:nvPr/>
            </p14:nvContentPartPr>
            <p14:xfrm>
              <a:off x="3636645" y="3937820"/>
              <a:ext cx="144450" cy="169560"/>
            </p14:xfrm>
          </p:contentPart>
        </mc:Choice>
        <mc:Fallback xmlns="">
          <p:pic>
            <p:nvPicPr>
              <p:cNvPr id="165" name="Ink 164"/>
            </p:nvPicPr>
            <p:blipFill>
              <a:blip r:embed="rId97"/>
            </p:blipFill>
            <p:spPr>
              <a:xfrm>
                <a:off x="3636645" y="3937820"/>
                <a:ext cx="144450" cy="16956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166" name="Ink 165"/>
              <p14:cNvContentPartPr/>
              <p14:nvPr/>
            </p14:nvContentPartPr>
            <p14:xfrm>
              <a:off x="3843465" y="3856550"/>
              <a:ext cx="225990" cy="332370"/>
            </p14:xfrm>
          </p:contentPart>
        </mc:Choice>
        <mc:Fallback xmlns="">
          <p:pic>
            <p:nvPicPr>
              <p:cNvPr id="166" name="Ink 165"/>
            </p:nvPicPr>
            <p:blipFill>
              <a:blip r:embed="rId99"/>
            </p:blipFill>
            <p:spPr>
              <a:xfrm>
                <a:off x="3843465" y="3856550"/>
                <a:ext cx="225990" cy="33237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182" name="Ink 183"/>
              <p14:cNvContentPartPr/>
              <p14:nvPr/>
            </p14:nvContentPartPr>
            <p14:xfrm>
              <a:off x="3016185" y="4326350"/>
              <a:ext cx="871560" cy="263520"/>
            </p14:xfrm>
          </p:contentPart>
        </mc:Choice>
        <mc:Fallback xmlns="">
          <p:pic>
            <p:nvPicPr>
              <p:cNvPr id="182" name="Ink 183"/>
            </p:nvPicPr>
            <p:blipFill>
              <a:blip r:embed="rId101"/>
            </p:blipFill>
            <p:spPr>
              <a:xfrm>
                <a:off x="3016185" y="4326350"/>
                <a:ext cx="871560" cy="26352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183" name="Ink 184"/>
              <p14:cNvContentPartPr/>
              <p14:nvPr/>
            </p14:nvContentPartPr>
            <p14:xfrm>
              <a:off x="2602815" y="4445420"/>
              <a:ext cx="106650" cy="94230"/>
            </p14:xfrm>
          </p:contentPart>
        </mc:Choice>
        <mc:Fallback xmlns="">
          <p:pic>
            <p:nvPicPr>
              <p:cNvPr id="183" name="Ink 184"/>
            </p:nvPicPr>
            <p:blipFill>
              <a:blip r:embed="rId103"/>
            </p:blipFill>
            <p:spPr>
              <a:xfrm>
                <a:off x="2602815" y="4445420"/>
                <a:ext cx="106650" cy="9423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208" name="Ink 211"/>
              <p14:cNvContentPartPr/>
              <p14:nvPr/>
            </p14:nvContentPartPr>
            <p14:xfrm>
              <a:off x="7290015" y="4182440"/>
              <a:ext cx="852390" cy="244620"/>
            </p14:xfrm>
          </p:contentPart>
        </mc:Choice>
        <mc:Fallback xmlns="">
          <p:pic>
            <p:nvPicPr>
              <p:cNvPr id="208" name="Ink 211"/>
            </p:nvPicPr>
            <p:blipFill>
              <a:blip r:embed="rId105"/>
            </p:blipFill>
            <p:spPr>
              <a:xfrm>
                <a:off x="7290015" y="4182440"/>
                <a:ext cx="852390" cy="24462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209" name="Ink 212"/>
              <p14:cNvContentPartPr/>
              <p14:nvPr/>
            </p14:nvContentPartPr>
            <p14:xfrm>
              <a:off x="5967825" y="4207280"/>
              <a:ext cx="1103220" cy="269730"/>
            </p14:xfrm>
          </p:contentPart>
        </mc:Choice>
        <mc:Fallback xmlns="">
          <p:pic>
            <p:nvPicPr>
              <p:cNvPr id="209" name="Ink 212"/>
            </p:nvPicPr>
            <p:blipFill>
              <a:blip r:embed="rId107"/>
            </p:blipFill>
            <p:spPr>
              <a:xfrm>
                <a:off x="5967825" y="4207280"/>
                <a:ext cx="1103220" cy="26973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210" name="Ink 213"/>
              <p14:cNvContentPartPr/>
              <p14:nvPr/>
            </p14:nvContentPartPr>
            <p14:xfrm>
              <a:off x="4532775" y="4313930"/>
              <a:ext cx="1247130" cy="269730"/>
            </p14:xfrm>
          </p:contentPart>
        </mc:Choice>
        <mc:Fallback xmlns="">
          <p:pic>
            <p:nvPicPr>
              <p:cNvPr id="210" name="Ink 213"/>
            </p:nvPicPr>
            <p:blipFill>
              <a:blip r:embed="rId109"/>
            </p:blipFill>
            <p:spPr>
              <a:xfrm>
                <a:off x="4532775" y="4313930"/>
                <a:ext cx="1247130" cy="26973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211" name="Ink 214"/>
              <p14:cNvContentPartPr/>
              <p14:nvPr/>
            </p14:nvContentPartPr>
            <p14:xfrm>
              <a:off x="4068915" y="4376570"/>
              <a:ext cx="181980" cy="138240"/>
            </p14:xfrm>
          </p:contentPart>
        </mc:Choice>
        <mc:Fallback xmlns="">
          <p:pic>
            <p:nvPicPr>
              <p:cNvPr id="211" name="Ink 214"/>
            </p:nvPicPr>
            <p:blipFill>
              <a:blip r:embed="rId111"/>
            </p:blipFill>
            <p:spPr>
              <a:xfrm>
                <a:off x="4068915" y="4376570"/>
                <a:ext cx="181980" cy="13824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220" name="Ink 219"/>
              <p14:cNvContentPartPr/>
              <p14:nvPr/>
            </p14:nvContentPartPr>
            <p14:xfrm>
              <a:off x="3035085" y="5147420"/>
              <a:ext cx="450630" cy="31590"/>
            </p14:xfrm>
          </p:contentPart>
        </mc:Choice>
        <mc:Fallback xmlns="">
          <p:pic>
            <p:nvPicPr>
              <p:cNvPr id="220" name="Ink 219"/>
            </p:nvPicPr>
            <p:blipFill>
              <a:blip r:embed="rId113"/>
            </p:blipFill>
            <p:spPr>
              <a:xfrm>
                <a:off x="3035085" y="5147420"/>
                <a:ext cx="450630" cy="3159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223" name="Ink 225"/>
              <p14:cNvContentPartPr/>
              <p14:nvPr/>
            </p14:nvContentPartPr>
            <p14:xfrm>
              <a:off x="3154965" y="5272700"/>
              <a:ext cx="406620" cy="169560"/>
            </p14:xfrm>
          </p:contentPart>
        </mc:Choice>
        <mc:Fallback xmlns="">
          <p:pic>
            <p:nvPicPr>
              <p:cNvPr id="223" name="Ink 225"/>
            </p:nvPicPr>
            <p:blipFill>
              <a:blip r:embed="rId115"/>
            </p:blipFill>
            <p:spPr>
              <a:xfrm>
                <a:off x="3154965" y="5272700"/>
                <a:ext cx="406620" cy="16956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224" name="Ink 226"/>
              <p14:cNvContentPartPr/>
              <p14:nvPr/>
            </p14:nvContentPartPr>
            <p14:xfrm>
              <a:off x="3179265" y="4884170"/>
              <a:ext cx="125550" cy="169290"/>
            </p14:xfrm>
          </p:contentPart>
        </mc:Choice>
        <mc:Fallback xmlns="">
          <p:pic>
            <p:nvPicPr>
              <p:cNvPr id="224" name="Ink 226"/>
            </p:nvPicPr>
            <p:blipFill>
              <a:blip r:embed="rId117"/>
            </p:blipFill>
            <p:spPr>
              <a:xfrm>
                <a:off x="3179265" y="4884170"/>
                <a:ext cx="125550" cy="16929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225" name="Ink 227"/>
              <p14:cNvContentPartPr/>
              <p14:nvPr/>
            </p14:nvContentPartPr>
            <p14:xfrm>
              <a:off x="2665455" y="4978130"/>
              <a:ext cx="150660" cy="94230"/>
            </p14:xfrm>
          </p:contentPart>
        </mc:Choice>
        <mc:Fallback xmlns="">
          <p:pic>
            <p:nvPicPr>
              <p:cNvPr id="225" name="Ink 227"/>
            </p:nvPicPr>
            <p:blipFill>
              <a:blip r:embed="rId119"/>
            </p:blipFill>
            <p:spPr>
              <a:xfrm>
                <a:off x="2665455" y="4978130"/>
                <a:ext cx="150660" cy="9423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231" name="Ink 231"/>
              <p14:cNvContentPartPr/>
              <p14:nvPr/>
            </p14:nvContentPartPr>
            <p14:xfrm>
              <a:off x="3787035" y="5028350"/>
              <a:ext cx="213300" cy="194400"/>
            </p14:xfrm>
          </p:contentPart>
        </mc:Choice>
        <mc:Fallback xmlns="">
          <p:pic>
            <p:nvPicPr>
              <p:cNvPr id="231" name="Ink 231"/>
            </p:nvPicPr>
            <p:blipFill>
              <a:blip r:embed="rId121"/>
            </p:blipFill>
            <p:spPr>
              <a:xfrm>
                <a:off x="3787035" y="5028350"/>
                <a:ext cx="213300" cy="19440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233" name="Ink 232"/>
              <p14:cNvContentPartPr/>
              <p14:nvPr/>
            </p14:nvContentPartPr>
            <p14:xfrm>
              <a:off x="4363485" y="4909280"/>
              <a:ext cx="181980" cy="94230"/>
            </p14:xfrm>
          </p:contentPart>
        </mc:Choice>
        <mc:Fallback xmlns="">
          <p:pic>
            <p:nvPicPr>
              <p:cNvPr id="233" name="Ink 232"/>
            </p:nvPicPr>
            <p:blipFill>
              <a:blip r:embed="rId123"/>
            </p:blipFill>
            <p:spPr>
              <a:xfrm>
                <a:off x="4363485" y="4909280"/>
                <a:ext cx="181980" cy="9423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239" name="Ink 240"/>
              <p14:cNvContentPartPr/>
              <p14:nvPr/>
            </p14:nvContentPartPr>
            <p14:xfrm>
              <a:off x="4958835" y="5015660"/>
              <a:ext cx="194400" cy="194400"/>
            </p14:xfrm>
          </p:contentPart>
        </mc:Choice>
        <mc:Fallback xmlns="">
          <p:pic>
            <p:nvPicPr>
              <p:cNvPr id="239" name="Ink 240"/>
            </p:nvPicPr>
            <p:blipFill>
              <a:blip r:embed="rId125"/>
            </p:blipFill>
            <p:spPr>
              <a:xfrm>
                <a:off x="4958835" y="5015660"/>
                <a:ext cx="194400" cy="19440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240" name="Ink 241"/>
              <p14:cNvContentPartPr/>
              <p14:nvPr/>
            </p14:nvContentPartPr>
            <p14:xfrm>
              <a:off x="4257105" y="5090990"/>
              <a:ext cx="469260" cy="263520"/>
            </p14:xfrm>
          </p:contentPart>
        </mc:Choice>
        <mc:Fallback xmlns="">
          <p:pic>
            <p:nvPicPr>
              <p:cNvPr id="240" name="Ink 241"/>
            </p:nvPicPr>
            <p:blipFill>
              <a:blip r:embed="rId127"/>
            </p:blipFill>
            <p:spPr>
              <a:xfrm>
                <a:off x="4257105" y="5090990"/>
                <a:ext cx="469260" cy="26352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251" name="Ink 252"/>
              <p14:cNvContentPartPr/>
              <p14:nvPr/>
            </p14:nvContentPartPr>
            <p14:xfrm>
              <a:off x="6387675" y="4802630"/>
              <a:ext cx="150660" cy="138240"/>
            </p14:xfrm>
          </p:contentPart>
        </mc:Choice>
        <mc:Fallback xmlns="">
          <p:pic>
            <p:nvPicPr>
              <p:cNvPr id="251" name="Ink 252"/>
            </p:nvPicPr>
            <p:blipFill>
              <a:blip r:embed="rId129"/>
            </p:blipFill>
            <p:spPr>
              <a:xfrm>
                <a:off x="6387675" y="4802630"/>
                <a:ext cx="150660" cy="13824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252" name="Ink 253"/>
              <p14:cNvContentPartPr/>
              <p14:nvPr/>
            </p14:nvContentPartPr>
            <p14:xfrm>
              <a:off x="5360055" y="4871750"/>
              <a:ext cx="758430" cy="444960"/>
            </p14:xfrm>
          </p:contentPart>
        </mc:Choice>
        <mc:Fallback xmlns="">
          <p:pic>
            <p:nvPicPr>
              <p:cNvPr id="252" name="Ink 253"/>
            </p:nvPicPr>
            <p:blipFill>
              <a:blip r:embed="rId131"/>
            </p:blipFill>
            <p:spPr>
              <a:xfrm>
                <a:off x="5360055" y="4871750"/>
                <a:ext cx="758430" cy="44496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255" name="Ink 254"/>
              <p14:cNvContentPartPr/>
              <p14:nvPr/>
            </p14:nvContentPartPr>
            <p14:xfrm>
              <a:off x="6255915" y="5034560"/>
              <a:ext cx="426330" cy="37800"/>
            </p14:xfrm>
          </p:contentPart>
        </mc:Choice>
        <mc:Fallback xmlns="">
          <p:pic>
            <p:nvPicPr>
              <p:cNvPr id="255" name="Ink 254"/>
            </p:nvPicPr>
            <p:blipFill>
              <a:blip r:embed="rId133"/>
            </p:blipFill>
            <p:spPr>
              <a:xfrm>
                <a:off x="6255915" y="5034560"/>
                <a:ext cx="426330" cy="3780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258" name="Ink 258"/>
              <p14:cNvContentPartPr/>
              <p14:nvPr/>
            </p14:nvContentPartPr>
            <p14:xfrm>
              <a:off x="6368775" y="5159840"/>
              <a:ext cx="369900" cy="150660"/>
            </p14:xfrm>
          </p:contentPart>
        </mc:Choice>
        <mc:Fallback xmlns="">
          <p:pic>
            <p:nvPicPr>
              <p:cNvPr id="258" name="Ink 258"/>
            </p:nvPicPr>
            <p:blipFill>
              <a:blip r:embed="rId135"/>
            </p:blipFill>
            <p:spPr>
              <a:xfrm>
                <a:off x="6368775" y="5159840"/>
                <a:ext cx="369900" cy="15066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267" name="Ink 268"/>
              <p14:cNvContentPartPr/>
              <p14:nvPr/>
            </p14:nvContentPartPr>
            <p14:xfrm>
              <a:off x="7411118" y="5111050"/>
              <a:ext cx="401490" cy="173340"/>
            </p14:xfrm>
          </p:contentPart>
        </mc:Choice>
        <mc:Fallback xmlns="">
          <p:pic>
            <p:nvPicPr>
              <p:cNvPr id="267" name="Ink 268"/>
            </p:nvPicPr>
            <p:blipFill>
              <a:blip r:embed="rId137"/>
            </p:blipFill>
            <p:spPr>
              <a:xfrm>
                <a:off x="7411118" y="5111050"/>
                <a:ext cx="401490" cy="17334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268" name="Ink 269"/>
              <p14:cNvContentPartPr/>
              <p14:nvPr/>
            </p14:nvContentPartPr>
            <p14:xfrm>
              <a:off x="6949958" y="4789480"/>
              <a:ext cx="769770" cy="241380"/>
            </p14:xfrm>
          </p:contentPart>
        </mc:Choice>
        <mc:Fallback xmlns="">
          <p:pic>
            <p:nvPicPr>
              <p:cNvPr id="268" name="Ink 269"/>
            </p:nvPicPr>
            <p:blipFill>
              <a:blip r:embed="rId139"/>
            </p:blipFill>
            <p:spPr>
              <a:xfrm>
                <a:off x="6949958" y="4789480"/>
                <a:ext cx="769770" cy="241380"/>
              </a:xfrm>
              <a:prstGeom prst="rect"/>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Continued</a:t>
            </a:r>
          </a:p>
        </p:txBody>
      </p:sp>
      <p:sp>
        <p:nvSpPr>
          <p:cNvPr id="3" name="Content Placeholder 2"/>
          <p:cNvSpPr>
            <a:spLocks noGrp="1"/>
          </p:cNvSpPr>
          <p:nvPr>
            <p:ph type="body" sz="quarter" idx="13"/>
          </p:nvPr>
        </p:nvSpPr>
        <p:spPr/>
        <p:txBody>
          <a:bodyPr>
            <a:normAutofit/>
          </a:bodyPr>
          <a:lstStyle/>
          <a:p>
            <a:pPr marL="0" indent="0">
              <a:lnSpc>
                <a:spcPct val="150000"/>
              </a:lnSpc>
              <a:spcBef>
                <a:spcPts val="0"/>
              </a:spcBef>
              <a:buNone/>
            </a:pPr>
            <a:r>
              <a:rPr lang="en-IN" sz="2800" dirty="0">
                <a:latin typeface="Tw Cen MT" panose="020B0602020104020603" pitchFamily="34" charset="0"/>
              </a:rPr>
              <a:t>c) Neither 7 nor 11</a:t>
            </a:r>
          </a:p>
        </p:txBody>
      </p:sp>
      <mc:AlternateContent xmlns:mc="http://schemas.openxmlformats.org/markup-compatibility/2006" xmlns:p14="http://schemas.microsoft.com/office/powerpoint/2010/main">
        <mc:Choice Requires="p14">
          <p:contentPart p14:bwMode="auto" r:id="rId2">
            <p14:nvContentPartPr>
              <p14:cNvPr id="9" name="Ink 9"/>
              <p14:cNvContentPartPr/>
              <p14:nvPr/>
            </p14:nvContentPartPr>
            <p14:xfrm>
              <a:off x="3743295" y="2471720"/>
              <a:ext cx="463860" cy="363690"/>
            </p14:xfrm>
          </p:contentPart>
        </mc:Choice>
        <mc:Fallback xmlns="">
          <p:pic>
            <p:nvPicPr>
              <p:cNvPr id="9" name="Ink 9"/>
            </p:nvPicPr>
            <p:blipFill>
              <a:blip r:embed="rId3"/>
            </p:blipFill>
            <p:spPr>
              <a:xfrm>
                <a:off x="3743295" y="2471720"/>
                <a:ext cx="463860" cy="36369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24" name="Ink 24"/>
              <p14:cNvContentPartPr/>
              <p14:nvPr/>
            </p14:nvContentPartPr>
            <p14:xfrm>
              <a:off x="4288425" y="2559200"/>
              <a:ext cx="1340550" cy="182250"/>
            </p14:xfrm>
          </p:contentPart>
        </mc:Choice>
        <mc:Fallback xmlns="">
          <p:pic>
            <p:nvPicPr>
              <p:cNvPr id="24" name="Ink 24"/>
            </p:nvPicPr>
            <p:blipFill>
              <a:blip r:embed="rId5"/>
            </p:blipFill>
            <p:spPr>
              <a:xfrm>
                <a:off x="4288425" y="2559200"/>
                <a:ext cx="1340550" cy="18225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26" name="Ink 25"/>
              <p14:cNvContentPartPr/>
              <p14:nvPr/>
            </p14:nvContentPartPr>
            <p14:xfrm>
              <a:off x="5867385" y="2584310"/>
              <a:ext cx="200880" cy="194400"/>
            </p14:xfrm>
          </p:contentPart>
        </mc:Choice>
        <mc:Fallback xmlns="">
          <p:pic>
            <p:nvPicPr>
              <p:cNvPr id="26" name="Ink 25"/>
            </p:nvPicPr>
            <p:blipFill>
              <a:blip r:embed="rId7"/>
            </p:blipFill>
            <p:spPr>
              <a:xfrm>
                <a:off x="5867385" y="2584310"/>
                <a:ext cx="200880" cy="19440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36" name="Ink 36"/>
              <p14:cNvContentPartPr/>
              <p14:nvPr/>
            </p14:nvContentPartPr>
            <p14:xfrm>
              <a:off x="6356355" y="2390180"/>
              <a:ext cx="1334880" cy="426330"/>
            </p14:xfrm>
          </p:contentPart>
        </mc:Choice>
        <mc:Fallback xmlns="">
          <p:pic>
            <p:nvPicPr>
              <p:cNvPr id="36" name="Ink 36"/>
            </p:nvPicPr>
            <p:blipFill>
              <a:blip r:embed="rId9"/>
            </p:blipFill>
            <p:spPr>
              <a:xfrm>
                <a:off x="6356355" y="2390180"/>
                <a:ext cx="1334880" cy="42633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38" name="Ink 37"/>
              <p14:cNvContentPartPr/>
              <p14:nvPr/>
            </p14:nvContentPartPr>
            <p14:xfrm>
              <a:off x="3273225" y="3261200"/>
              <a:ext cx="100440" cy="12690"/>
            </p14:xfrm>
          </p:contentPart>
        </mc:Choice>
        <mc:Fallback xmlns="">
          <p:pic>
            <p:nvPicPr>
              <p:cNvPr id="38" name="Ink 37"/>
            </p:nvPicPr>
            <p:blipFill>
              <a:blip r:embed="rId11"/>
            </p:blipFill>
            <p:spPr>
              <a:xfrm>
                <a:off x="3273225" y="3261200"/>
                <a:ext cx="100440" cy="1269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39" name="Ink 38"/>
              <p14:cNvContentPartPr/>
              <p14:nvPr/>
            </p14:nvContentPartPr>
            <p14:xfrm>
              <a:off x="3285645" y="3361370"/>
              <a:ext cx="106920" cy="12690"/>
            </p14:xfrm>
          </p:contentPart>
        </mc:Choice>
        <mc:Fallback xmlns="">
          <p:pic>
            <p:nvPicPr>
              <p:cNvPr id="39" name="Ink 38"/>
            </p:nvPicPr>
            <p:blipFill>
              <a:blip r:embed="rId13"/>
            </p:blipFill>
            <p:spPr>
              <a:xfrm>
                <a:off x="3285645" y="3361370"/>
                <a:ext cx="106920" cy="1269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43" name="Ink 46"/>
              <p14:cNvContentPartPr/>
              <p14:nvPr/>
            </p14:nvContentPartPr>
            <p14:xfrm>
              <a:off x="3749505" y="3217190"/>
              <a:ext cx="514080" cy="194670"/>
            </p14:xfrm>
          </p:contentPart>
        </mc:Choice>
        <mc:Fallback xmlns="">
          <p:pic>
            <p:nvPicPr>
              <p:cNvPr id="43" name="Ink 46"/>
            </p:nvPicPr>
            <p:blipFill>
              <a:blip r:embed="rId15"/>
            </p:blipFill>
            <p:spPr>
              <a:xfrm>
                <a:off x="3749505" y="3217190"/>
                <a:ext cx="514080" cy="19467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48" name="Ink 47"/>
              <p14:cNvContentPartPr/>
              <p14:nvPr/>
            </p14:nvContentPartPr>
            <p14:xfrm>
              <a:off x="4551675" y="3079490"/>
              <a:ext cx="169560" cy="445230"/>
            </p14:xfrm>
          </p:contentPart>
        </mc:Choice>
        <mc:Fallback xmlns="">
          <p:pic>
            <p:nvPicPr>
              <p:cNvPr id="48" name="Ink 47"/>
            </p:nvPicPr>
            <p:blipFill>
              <a:blip r:embed="rId17"/>
            </p:blipFill>
            <p:spPr>
              <a:xfrm>
                <a:off x="4551675" y="3079490"/>
                <a:ext cx="169560" cy="44523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49" name="Ink 48"/>
              <p14:cNvContentPartPr/>
              <p14:nvPr/>
            </p14:nvContentPartPr>
            <p14:xfrm>
              <a:off x="4983945" y="3242300"/>
              <a:ext cx="12690" cy="188190"/>
            </p14:xfrm>
          </p:contentPart>
        </mc:Choice>
        <mc:Fallback xmlns="">
          <p:pic>
            <p:nvPicPr>
              <p:cNvPr id="49" name="Ink 48"/>
            </p:nvPicPr>
            <p:blipFill>
              <a:blip r:embed="rId19"/>
            </p:blipFill>
            <p:spPr>
              <a:xfrm>
                <a:off x="4983945" y="3242300"/>
                <a:ext cx="12690" cy="18819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50" name="Ink 49"/>
              <p14:cNvContentPartPr/>
              <p14:nvPr/>
            </p14:nvContentPartPr>
            <p14:xfrm>
              <a:off x="4965045" y="3223670"/>
              <a:ext cx="188190" cy="100440"/>
            </p14:xfrm>
          </p:contentPart>
        </mc:Choice>
        <mc:Fallback xmlns="">
          <p:pic>
            <p:nvPicPr>
              <p:cNvPr id="50" name="Ink 49"/>
            </p:nvPicPr>
            <p:blipFill>
              <a:blip r:embed="rId21"/>
            </p:blipFill>
            <p:spPr>
              <a:xfrm>
                <a:off x="4965045" y="3223670"/>
                <a:ext cx="188190" cy="10044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51" name="Ink 50"/>
              <p14:cNvContentPartPr/>
              <p14:nvPr/>
            </p14:nvContentPartPr>
            <p14:xfrm>
              <a:off x="5272305" y="3204770"/>
              <a:ext cx="100440" cy="232200"/>
            </p14:xfrm>
          </p:contentPart>
        </mc:Choice>
        <mc:Fallback xmlns="">
          <p:pic>
            <p:nvPicPr>
              <p:cNvPr id="51" name="Ink 50"/>
            </p:nvPicPr>
            <p:blipFill>
              <a:blip r:embed="rId23"/>
            </p:blipFill>
            <p:spPr>
              <a:xfrm>
                <a:off x="5272305" y="3204770"/>
                <a:ext cx="100440" cy="23220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70" name="Ink 77"/>
              <p14:cNvContentPartPr/>
              <p14:nvPr/>
            </p14:nvContentPartPr>
            <p14:xfrm>
              <a:off x="6544275" y="3142130"/>
              <a:ext cx="795960" cy="269730"/>
            </p14:xfrm>
          </p:contentPart>
        </mc:Choice>
        <mc:Fallback xmlns="">
          <p:pic>
            <p:nvPicPr>
              <p:cNvPr id="70" name="Ink 77"/>
            </p:nvPicPr>
            <p:blipFill>
              <a:blip r:embed="rId25"/>
            </p:blipFill>
            <p:spPr>
              <a:xfrm>
                <a:off x="6544275" y="3142130"/>
                <a:ext cx="795960" cy="26973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71" name="Ink 78"/>
              <p14:cNvContentPartPr/>
              <p14:nvPr/>
            </p14:nvContentPartPr>
            <p14:xfrm>
              <a:off x="6155745" y="3261200"/>
              <a:ext cx="156870" cy="138240"/>
            </p14:xfrm>
          </p:contentPart>
        </mc:Choice>
        <mc:Fallback xmlns="">
          <p:pic>
            <p:nvPicPr>
              <p:cNvPr id="71" name="Ink 78"/>
            </p:nvPicPr>
            <p:blipFill>
              <a:blip r:embed="rId27"/>
            </p:blipFill>
            <p:spPr>
              <a:xfrm>
                <a:off x="6155745" y="3261200"/>
                <a:ext cx="156870" cy="13824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73" name="Ink 79"/>
              <p14:cNvContentPartPr/>
              <p14:nvPr/>
            </p14:nvContentPartPr>
            <p14:xfrm>
              <a:off x="5491545" y="3210980"/>
              <a:ext cx="445230" cy="250830"/>
            </p14:xfrm>
          </p:contentPart>
        </mc:Choice>
        <mc:Fallback xmlns="">
          <p:pic>
            <p:nvPicPr>
              <p:cNvPr id="73" name="Ink 79"/>
            </p:nvPicPr>
            <p:blipFill>
              <a:blip r:embed="rId29"/>
            </p:blipFill>
            <p:spPr>
              <a:xfrm>
                <a:off x="5491545" y="3210980"/>
                <a:ext cx="445230" cy="25083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81" name="Ink 80"/>
              <p14:cNvContentPartPr/>
              <p14:nvPr/>
            </p14:nvContentPartPr>
            <p14:xfrm>
              <a:off x="7283805" y="2991740"/>
              <a:ext cx="194400" cy="545400"/>
            </p14:xfrm>
          </p:contentPart>
        </mc:Choice>
        <mc:Fallback xmlns="">
          <p:pic>
            <p:nvPicPr>
              <p:cNvPr id="81" name="Ink 80"/>
            </p:nvPicPr>
            <p:blipFill>
              <a:blip r:embed="rId31"/>
            </p:blipFill>
            <p:spPr>
              <a:xfrm>
                <a:off x="7283805" y="2991740"/>
                <a:ext cx="194400" cy="54540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82" name="Ink 81"/>
              <p14:cNvContentPartPr/>
              <p14:nvPr/>
            </p14:nvContentPartPr>
            <p14:xfrm>
              <a:off x="3273225" y="3950510"/>
              <a:ext cx="144450" cy="19170"/>
            </p14:xfrm>
          </p:contentPart>
        </mc:Choice>
        <mc:Fallback xmlns="">
          <p:pic>
            <p:nvPicPr>
              <p:cNvPr id="82" name="Ink 81"/>
            </p:nvPicPr>
            <p:blipFill>
              <a:blip r:embed="rId33"/>
            </p:blipFill>
            <p:spPr>
              <a:xfrm>
                <a:off x="3273225" y="3950510"/>
                <a:ext cx="144450" cy="1917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83" name="Ink 82"/>
              <p14:cNvContentPartPr/>
              <p14:nvPr/>
            </p14:nvContentPartPr>
            <p14:xfrm>
              <a:off x="3329655" y="4044470"/>
              <a:ext cx="131760" cy="6480"/>
            </p14:xfrm>
          </p:contentPart>
        </mc:Choice>
        <mc:Fallback xmlns="">
          <p:pic>
            <p:nvPicPr>
              <p:cNvPr id="83" name="Ink 82"/>
            </p:nvPicPr>
            <p:blipFill>
              <a:blip r:embed="rId35"/>
            </p:blipFill>
            <p:spPr>
              <a:xfrm>
                <a:off x="3329655" y="4044470"/>
                <a:ext cx="131760" cy="648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86" name="Ink 85"/>
              <p14:cNvContentPartPr/>
              <p14:nvPr/>
            </p14:nvContentPartPr>
            <p14:xfrm>
              <a:off x="4194465" y="4006940"/>
              <a:ext cx="119340" cy="19170"/>
            </p14:xfrm>
          </p:contentPart>
        </mc:Choice>
        <mc:Fallback xmlns="">
          <p:pic>
            <p:nvPicPr>
              <p:cNvPr id="86" name="Ink 85"/>
            </p:nvPicPr>
            <p:blipFill>
              <a:blip r:embed="rId37"/>
            </p:blipFill>
            <p:spPr>
              <a:xfrm>
                <a:off x="4194465" y="4006940"/>
                <a:ext cx="119340" cy="1917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87" name="Ink 87"/>
              <p14:cNvContentPartPr/>
              <p14:nvPr/>
            </p14:nvContentPartPr>
            <p14:xfrm>
              <a:off x="3774615" y="3875180"/>
              <a:ext cx="150390" cy="219780"/>
            </p14:xfrm>
          </p:contentPart>
        </mc:Choice>
        <mc:Fallback xmlns="">
          <p:pic>
            <p:nvPicPr>
              <p:cNvPr id="87" name="Ink 87"/>
            </p:nvPicPr>
            <p:blipFill>
              <a:blip r:embed="rId39"/>
            </p:blipFill>
            <p:spPr>
              <a:xfrm>
                <a:off x="3774615" y="3875180"/>
                <a:ext cx="150390" cy="21978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89" name="Ink 88"/>
              <p14:cNvContentPartPr/>
              <p14:nvPr/>
            </p14:nvContentPartPr>
            <p14:xfrm>
              <a:off x="4614315" y="3718580"/>
              <a:ext cx="138240" cy="614250"/>
            </p14:xfrm>
          </p:contentPart>
        </mc:Choice>
        <mc:Fallback xmlns="">
          <p:pic>
            <p:nvPicPr>
              <p:cNvPr id="89" name="Ink 88"/>
            </p:nvPicPr>
            <p:blipFill>
              <a:blip r:embed="rId41"/>
            </p:blipFill>
            <p:spPr>
              <a:xfrm>
                <a:off x="4614315" y="3718580"/>
                <a:ext cx="138240" cy="61425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95" name="Ink 98"/>
              <p14:cNvContentPartPr/>
              <p14:nvPr/>
            </p14:nvContentPartPr>
            <p14:xfrm>
              <a:off x="4983945" y="4188650"/>
              <a:ext cx="370170" cy="150660"/>
            </p14:xfrm>
          </p:contentPart>
        </mc:Choice>
        <mc:Fallback xmlns="">
          <p:pic>
            <p:nvPicPr>
              <p:cNvPr id="95" name="Ink 98"/>
            </p:nvPicPr>
            <p:blipFill>
              <a:blip r:embed="rId43"/>
            </p:blipFill>
            <p:spPr>
              <a:xfrm>
                <a:off x="4983945" y="4188650"/>
                <a:ext cx="370170" cy="15066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96" name="Ink 99"/>
              <p14:cNvContentPartPr/>
              <p14:nvPr/>
            </p14:nvContentPartPr>
            <p14:xfrm>
              <a:off x="4883775" y="3831440"/>
              <a:ext cx="426330" cy="231930"/>
            </p14:xfrm>
          </p:contentPart>
        </mc:Choice>
        <mc:Fallback xmlns="">
          <p:pic>
            <p:nvPicPr>
              <p:cNvPr id="96" name="Ink 99"/>
            </p:nvPicPr>
            <p:blipFill>
              <a:blip r:embed="rId45"/>
            </p:blipFill>
            <p:spPr>
              <a:xfrm>
                <a:off x="4883775" y="3831440"/>
                <a:ext cx="426330" cy="23193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123" name="Ink 123"/>
              <p14:cNvContentPartPr/>
              <p14:nvPr/>
            </p14:nvContentPartPr>
            <p14:xfrm>
              <a:off x="5597925" y="3637040"/>
              <a:ext cx="1040580" cy="764910"/>
            </p14:xfrm>
          </p:contentPart>
        </mc:Choice>
        <mc:Fallback xmlns="">
          <p:pic>
            <p:nvPicPr>
              <p:cNvPr id="123" name="Ink 123"/>
            </p:nvPicPr>
            <p:blipFill>
              <a:blip r:embed="rId47"/>
            </p:blipFill>
            <p:spPr>
              <a:xfrm>
                <a:off x="5597925" y="3637040"/>
                <a:ext cx="1040580" cy="76491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135" name="Ink 137"/>
              <p14:cNvContentPartPr/>
              <p14:nvPr/>
            </p14:nvContentPartPr>
            <p14:xfrm>
              <a:off x="5215875" y="4758890"/>
              <a:ext cx="100440" cy="81540"/>
            </p14:xfrm>
          </p:contentPart>
        </mc:Choice>
        <mc:Fallback xmlns="">
          <p:pic>
            <p:nvPicPr>
              <p:cNvPr id="135" name="Ink 137"/>
            </p:nvPicPr>
            <p:blipFill>
              <a:blip r:embed="rId49"/>
            </p:blipFill>
            <p:spPr>
              <a:xfrm>
                <a:off x="5215875" y="4758890"/>
                <a:ext cx="100440" cy="8154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136" name="Ink 139"/>
              <p14:cNvContentPartPr/>
              <p14:nvPr/>
            </p14:nvContentPartPr>
            <p14:xfrm>
              <a:off x="3987645" y="4633610"/>
              <a:ext cx="890190" cy="463860"/>
            </p14:xfrm>
          </p:contentPart>
        </mc:Choice>
        <mc:Fallback xmlns="">
          <p:pic>
            <p:nvPicPr>
              <p:cNvPr id="136" name="Ink 139"/>
            </p:nvPicPr>
            <p:blipFill>
              <a:blip r:embed="rId51"/>
            </p:blipFill>
            <p:spPr>
              <a:xfrm>
                <a:off x="3987645" y="4633610"/>
                <a:ext cx="890190" cy="46386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137" name="Ink 140"/>
              <p14:cNvContentPartPr/>
              <p14:nvPr/>
            </p14:nvContentPartPr>
            <p14:xfrm>
              <a:off x="3555105" y="4777790"/>
              <a:ext cx="88290" cy="112860"/>
            </p14:xfrm>
          </p:contentPart>
        </mc:Choice>
        <mc:Fallback xmlns="">
          <p:pic>
            <p:nvPicPr>
              <p:cNvPr id="137" name="Ink 140"/>
            </p:nvPicPr>
            <p:blipFill>
              <a:blip r:embed="rId53"/>
            </p:blipFill>
            <p:spPr>
              <a:xfrm>
                <a:off x="3555105" y="4777790"/>
                <a:ext cx="88290" cy="11286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146" name="Ink 147"/>
              <p14:cNvContentPartPr/>
              <p14:nvPr/>
            </p14:nvContentPartPr>
            <p14:xfrm>
              <a:off x="5591715" y="4614710"/>
              <a:ext cx="470340" cy="526770"/>
            </p14:xfrm>
          </p:contentPart>
        </mc:Choice>
        <mc:Fallback xmlns="">
          <p:pic>
            <p:nvPicPr>
              <p:cNvPr id="146" name="Ink 147"/>
            </p:nvPicPr>
            <p:blipFill>
              <a:blip r:embed="rId55"/>
            </p:blipFill>
            <p:spPr>
              <a:xfrm>
                <a:off x="5591715" y="4614710"/>
                <a:ext cx="470340" cy="526770"/>
              </a:xfrm>
              <a:prstGeom prst="rect"/>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Example 3</a:t>
            </a:r>
          </a:p>
        </p:txBody>
      </p:sp>
      <p:sp>
        <p:nvSpPr>
          <p:cNvPr id="2" name="Content Placeholder 1"/>
          <p:cNvSpPr>
            <a:spLocks noGrp="1"/>
          </p:cNvSpPr>
          <p:nvPr>
            <p:ph type="body" sz="quarter" idx="13"/>
          </p:nvPr>
        </p:nvSpPr>
        <p:spPr>
          <a:xfrm>
            <a:off x="643304" y="990600"/>
            <a:ext cx="7620000" cy="2728913"/>
          </a:xfrm>
        </p:spPr>
        <p:txBody>
          <a:bodyPr>
            <a:normAutofit/>
          </a:bodyPr>
          <a:lstStyle/>
          <a:p>
            <a:pPr marL="0" indent="0" algn="just">
              <a:buNone/>
            </a:pPr>
            <a:r>
              <a:rPr lang="en-IN" sz="2000" b="0" dirty="0">
                <a:latin typeface="+mn-lt"/>
              </a:rPr>
              <a:t>The probability that a student passes in statistics examination is 2/3 and the probability that he /she will not pass in mathematics examination is 5/9. The  probability that he/she will pass in at least one of the examination is 4/5.</a:t>
            </a:r>
          </a:p>
          <a:p>
            <a:pPr marL="0" indent="0" algn="just">
              <a:buNone/>
            </a:pPr>
            <a:r>
              <a:rPr lang="en-IN" sz="2000" b="0" dirty="0">
                <a:latin typeface="+mn-lt"/>
              </a:rPr>
              <a:t>Find the probability that he /she will pass in both the examinations</a:t>
            </a:r>
            <a:endParaRPr lang="en-US" sz="2000"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Solution</a:t>
            </a:r>
          </a:p>
        </p:txBody>
      </p:sp>
      <mc:AlternateContent xmlns:mc="http://schemas.openxmlformats.org/markup-compatibility/2006" xmlns:a14="http://schemas.microsoft.com/office/drawing/2010/main">
        <mc:Choice Requires="a14">
          <p:sp>
            <p:nvSpPr>
              <p:cNvPr id="2" name="Content Placeholder 1"/>
              <p:cNvSpPr>
                <a:spLocks noGrp="1"/>
              </p:cNvSpPr>
              <p:nvPr>
                <p:ph type="body" sz="quarter" idx="13"/>
              </p:nvPr>
            </p:nvSpPr>
            <p:spPr>
              <a:xfrm>
                <a:off x="643304" y="1600202"/>
                <a:ext cx="7620000" cy="4343398"/>
              </a:xfrm>
            </p:spPr>
            <p:txBody>
              <a:bodyPr>
                <a:noAutofit/>
              </a:bodyPr>
              <a:lstStyle/>
              <a:p>
                <a:pPr marL="0" indent="0">
                  <a:buNone/>
                </a:pPr>
                <a:r>
                  <a:rPr lang="en-IN" sz="2000" dirty="0">
                    <a:latin typeface="+mn-lt"/>
                    <a:cs typeface="Times New Roman" panose="02020603050405020304" pitchFamily="18" charset="0"/>
                  </a:rPr>
                  <a:t>The probability of passing in statistics P(S)=2/3</a:t>
                </a:r>
              </a:p>
              <a:p>
                <a:pPr marL="0" indent="0">
                  <a:buNone/>
                </a:pPr>
                <a:r>
                  <a:rPr lang="en-IN" sz="2000" dirty="0">
                    <a:latin typeface="+mn-lt"/>
                    <a:cs typeface="Times New Roman" panose="02020603050405020304" pitchFamily="18" charset="0"/>
                  </a:rPr>
                  <a:t>The probability of passing in Mathematics P(M)=1-5/9 =4/9</a:t>
                </a:r>
              </a:p>
              <a:p>
                <a:pPr marL="0" indent="0">
                  <a:buNone/>
                </a:pPr>
                <a:r>
                  <a:rPr lang="en-IN" sz="2000" dirty="0">
                    <a:latin typeface="+mn-lt"/>
                    <a:cs typeface="Times New Roman" panose="02020603050405020304" pitchFamily="18" charset="0"/>
                  </a:rPr>
                  <a:t>Probability of Passing at least one of these examination </a:t>
                </a:r>
              </a:p>
              <a:p>
                <a:pPr marL="0" indent="0">
                  <a:buNone/>
                </a:pPr>
                <a:r>
                  <a:rPr lang="en-IN" sz="2000" dirty="0">
                    <a:latin typeface="+mn-lt"/>
                    <a:cs typeface="Times New Roman" panose="02020603050405020304" pitchFamily="18" charset="0"/>
                  </a:rPr>
                  <a:t>       = P(S</a:t>
                </a:r>
                <a14:m>
                  <m:oMath xmlns:m="http://schemas.openxmlformats.org/officeDocument/2006/math">
                    <m:r>
                      <a:rPr lang="en-IN" sz="2000" i="1" dirty="0" smtClean="0">
                        <a:latin typeface="Cambria Math" panose="02040503050406030204" pitchFamily="18" charset="0"/>
                        <a:ea typeface="Cambria Math" panose="02040503050406030204" pitchFamily="18" charset="0"/>
                      </a:rPr>
                      <m:t>∪</m:t>
                    </m:r>
                  </m:oMath>
                </a14:m>
                <a:r>
                  <a:rPr lang="en-IN" sz="2000" dirty="0">
                    <a:latin typeface="+mn-lt"/>
                    <a:cs typeface="Times New Roman" panose="02020603050405020304" pitchFamily="18" charset="0"/>
                  </a:rPr>
                  <a:t>M) = 4/5</a:t>
                </a:r>
              </a:p>
              <a:p>
                <a:pPr marL="0" indent="0">
                  <a:buNone/>
                </a:pPr>
                <a:endParaRPr lang="en-IN" sz="2000" dirty="0">
                  <a:latin typeface="+mn-lt"/>
                  <a:cs typeface="Times New Roman" panose="02020603050405020304" pitchFamily="18" charset="0"/>
                </a:endParaRPr>
              </a:p>
              <a:p>
                <a:pPr marL="0" indent="0">
                  <a:buNone/>
                </a:pPr>
                <a:r>
                  <a:rPr lang="en-US" altLang="en-US" sz="2000" b="1" i="1" dirty="0">
                    <a:latin typeface="+mn-lt"/>
                    <a:cs typeface="Times New Roman" panose="02020603050405020304" pitchFamily="18" charset="0"/>
                  </a:rPr>
                  <a:t>P </a:t>
                </a:r>
                <a:r>
                  <a:rPr lang="en-US" altLang="en-US" sz="2000" b="1" dirty="0">
                    <a:latin typeface="+mn-lt"/>
                    <a:cs typeface="Times New Roman" panose="02020603050405020304" pitchFamily="18" charset="0"/>
                  </a:rPr>
                  <a:t>(</a:t>
                </a:r>
                <a:r>
                  <a:rPr lang="en-US" altLang="en-US" sz="2000" b="1" i="1" dirty="0">
                    <a:latin typeface="+mn-lt"/>
                    <a:cs typeface="Times New Roman" panose="02020603050405020304" pitchFamily="18" charset="0"/>
                  </a:rPr>
                  <a:t>S</a:t>
                </a:r>
                <a:r>
                  <a:rPr lang="en-US" altLang="en-US" sz="2000" b="1" dirty="0">
                    <a:latin typeface="+mn-lt"/>
                    <a:cs typeface="Times New Roman" panose="02020603050405020304" pitchFamily="18" charset="0"/>
                  </a:rPr>
                  <a:t> </a:t>
                </a:r>
                <a:r>
                  <a:rPr lang="en-US" altLang="en-US" sz="2000" dirty="0">
                    <a:latin typeface="+mn-lt"/>
                    <a:cs typeface="Times New Roman" panose="02020603050405020304" pitchFamily="18" charset="0"/>
                  </a:rPr>
                  <a:t>U</a:t>
                </a:r>
                <a:r>
                  <a:rPr lang="en-US" altLang="en-US" sz="2000" b="1" dirty="0">
                    <a:latin typeface="+mn-lt"/>
                    <a:cs typeface="Times New Roman" panose="02020603050405020304" pitchFamily="18" charset="0"/>
                  </a:rPr>
                  <a:t> M) = </a:t>
                </a:r>
                <a:r>
                  <a:rPr lang="en-US" altLang="en-US" sz="2000" b="1" i="1" dirty="0">
                    <a:latin typeface="+mn-lt"/>
                    <a:cs typeface="Times New Roman" panose="02020603050405020304" pitchFamily="18" charset="0"/>
                  </a:rPr>
                  <a:t>P </a:t>
                </a:r>
                <a:r>
                  <a:rPr lang="en-US" altLang="en-US" sz="2000" b="1" dirty="0">
                    <a:latin typeface="+mn-lt"/>
                    <a:cs typeface="Times New Roman" panose="02020603050405020304" pitchFamily="18" charset="0"/>
                  </a:rPr>
                  <a:t>(</a:t>
                </a:r>
                <a:r>
                  <a:rPr lang="en-US" altLang="en-US" sz="2000" b="1" i="1" dirty="0">
                    <a:latin typeface="+mn-lt"/>
                    <a:cs typeface="Times New Roman" panose="02020603050405020304" pitchFamily="18" charset="0"/>
                  </a:rPr>
                  <a:t>S</a:t>
                </a:r>
                <a:r>
                  <a:rPr lang="en-US" altLang="en-US" sz="2000" b="1" dirty="0">
                    <a:latin typeface="+mn-lt"/>
                    <a:cs typeface="Times New Roman" panose="02020603050405020304" pitchFamily="18" charset="0"/>
                  </a:rPr>
                  <a:t>) + </a:t>
                </a:r>
                <a:r>
                  <a:rPr lang="en-US" altLang="en-US" sz="2000" b="1" i="1" dirty="0">
                    <a:latin typeface="+mn-lt"/>
                    <a:cs typeface="Times New Roman" panose="02020603050405020304" pitchFamily="18" charset="0"/>
                  </a:rPr>
                  <a:t>P </a:t>
                </a:r>
                <a:r>
                  <a:rPr lang="en-US" altLang="en-US" sz="2000" b="1" dirty="0">
                    <a:latin typeface="+mn-lt"/>
                    <a:cs typeface="Times New Roman" panose="02020603050405020304" pitchFamily="18" charset="0"/>
                  </a:rPr>
                  <a:t>(M) – </a:t>
                </a:r>
                <a:r>
                  <a:rPr lang="en-US" altLang="en-US" sz="2000" b="1" i="1" dirty="0">
                    <a:latin typeface="+mn-lt"/>
                    <a:cs typeface="Times New Roman" panose="02020603050405020304" pitchFamily="18" charset="0"/>
                  </a:rPr>
                  <a:t>P </a:t>
                </a:r>
                <a:r>
                  <a:rPr lang="en-US" altLang="en-US" sz="2000" b="1" dirty="0">
                    <a:latin typeface="+mn-lt"/>
                    <a:cs typeface="Times New Roman" panose="02020603050405020304" pitchFamily="18" charset="0"/>
                  </a:rPr>
                  <a:t>(</a:t>
                </a:r>
                <a:r>
                  <a:rPr lang="en-US" altLang="en-US" sz="2000" b="1" i="1" dirty="0">
                    <a:latin typeface="+mn-lt"/>
                    <a:cs typeface="Times New Roman" panose="02020603050405020304" pitchFamily="18" charset="0"/>
                  </a:rPr>
                  <a:t>S </a:t>
                </a:r>
                <a:r>
                  <a:rPr lang="en-US" altLang="en-US" sz="2000" dirty="0">
                    <a:latin typeface="+mn-lt"/>
                    <a:cs typeface="Times New Roman" panose="02020603050405020304" pitchFamily="18" charset="0"/>
                  </a:rPr>
                  <a:t>∩</a:t>
                </a:r>
                <a:r>
                  <a:rPr lang="en-US" altLang="en-US" sz="2000" b="1" i="1" dirty="0">
                    <a:latin typeface="+mn-lt"/>
                    <a:cs typeface="Times New Roman" panose="02020603050405020304" pitchFamily="18" charset="0"/>
                  </a:rPr>
                  <a:t> M </a:t>
                </a:r>
                <a:r>
                  <a:rPr lang="en-US" altLang="en-US" sz="2000" b="1" dirty="0">
                    <a:latin typeface="+mn-lt"/>
                    <a:cs typeface="Times New Roman" panose="02020603050405020304" pitchFamily="18" charset="0"/>
                  </a:rPr>
                  <a:t>).</a:t>
                </a:r>
              </a:p>
              <a:p>
                <a:pPr marL="0" indent="0">
                  <a:buNone/>
                </a:pPr>
                <a:r>
                  <a:rPr lang="en-IN" sz="2000" dirty="0"/>
                  <a:t>            </a:t>
                </a:r>
                <a14:m>
                  <m:oMath xmlns:m="http://schemas.openxmlformats.org/officeDocument/2006/math">
                    <m:f>
                      <m:fPr>
                        <m:ctrlPr>
                          <a:rPr lang="en-IN" sz="2000" i="1" smtClean="0">
                            <a:latin typeface="Cambria Math" panose="02040503050406030204" pitchFamily="18" charset="0"/>
                          </a:rPr>
                        </m:ctrlPr>
                      </m:fPr>
                      <m:num>
                        <m:r>
                          <a:rPr lang="en-IN" sz="2000" b="0" i="1" smtClean="0">
                            <a:latin typeface="Cambria Math" panose="02040503050406030204" pitchFamily="18" charset="0"/>
                          </a:rPr>
                          <m:t>4</m:t>
                        </m:r>
                      </m:num>
                      <m:den>
                        <m:r>
                          <a:rPr lang="en-IN" sz="2000" b="0" i="1" smtClean="0">
                            <a:latin typeface="Cambria Math" panose="02040503050406030204" pitchFamily="18" charset="0"/>
                          </a:rPr>
                          <m:t>5</m:t>
                        </m:r>
                      </m:den>
                    </m:f>
                  </m:oMath>
                </a14:m>
                <a:r>
                  <a:rPr lang="en-IN" sz="2000" dirty="0">
                    <a:latin typeface="+mn-lt"/>
                    <a:cs typeface="Times New Roman" panose="02020603050405020304" pitchFamily="18" charset="0"/>
                  </a:rPr>
                  <a:t> = </a:t>
                </a:r>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2</m:t>
                        </m:r>
                      </m:num>
                      <m:den>
                        <m:r>
                          <a:rPr lang="en-IN" sz="2000" b="0" i="1" smtClean="0">
                            <a:latin typeface="Cambria Math" panose="02040503050406030204" pitchFamily="18" charset="0"/>
                          </a:rPr>
                          <m:t>3</m:t>
                        </m:r>
                      </m:den>
                    </m:f>
                  </m:oMath>
                </a14:m>
                <a:r>
                  <a:rPr lang="en-IN" sz="2000" dirty="0">
                    <a:latin typeface="+mn-lt"/>
                    <a:cs typeface="Times New Roman" panose="02020603050405020304" pitchFamily="18" charset="0"/>
                  </a:rPr>
                  <a:t>  + </a:t>
                </a:r>
                <a14:m>
                  <m:oMath xmlns:m="http://schemas.openxmlformats.org/officeDocument/2006/math">
                    <m:f>
                      <m:fPr>
                        <m:ctrlPr>
                          <a:rPr lang="en-IN" sz="2000" i="1">
                            <a:latin typeface="Cambria Math" panose="02040503050406030204" pitchFamily="18" charset="0"/>
                          </a:rPr>
                        </m:ctrlPr>
                      </m:fPr>
                      <m:num>
                        <m:r>
                          <a:rPr lang="en-IN" sz="2000" i="1">
                            <a:latin typeface="Cambria Math" panose="02040503050406030204" pitchFamily="18" charset="0"/>
                          </a:rPr>
                          <m:t>4</m:t>
                        </m:r>
                      </m:num>
                      <m:den>
                        <m:r>
                          <a:rPr lang="en-IN" sz="2000" b="0" i="1" smtClean="0">
                            <a:latin typeface="Cambria Math" panose="02040503050406030204" pitchFamily="18" charset="0"/>
                          </a:rPr>
                          <m:t>9</m:t>
                        </m:r>
                      </m:den>
                    </m:f>
                  </m:oMath>
                </a14:m>
                <a:r>
                  <a:rPr lang="en-IN" sz="2000" dirty="0">
                    <a:latin typeface="+mn-lt"/>
                    <a:cs typeface="Times New Roman" panose="02020603050405020304" pitchFamily="18" charset="0"/>
                  </a:rPr>
                  <a:t> - </a:t>
                </a:r>
                <a:r>
                  <a:rPr lang="en-US" altLang="en-US" sz="2000" i="1" dirty="0">
                    <a:latin typeface="+mn-lt"/>
                    <a:cs typeface="Times New Roman" panose="02020603050405020304" pitchFamily="18" charset="0"/>
                  </a:rPr>
                  <a:t>P </a:t>
                </a:r>
                <a:r>
                  <a:rPr lang="en-US" altLang="en-US" sz="2000" dirty="0">
                    <a:latin typeface="+mn-lt"/>
                    <a:cs typeface="Times New Roman" panose="02020603050405020304" pitchFamily="18" charset="0"/>
                  </a:rPr>
                  <a:t>(</a:t>
                </a:r>
                <a:r>
                  <a:rPr lang="en-US" altLang="en-US" sz="2000" i="1" dirty="0">
                    <a:latin typeface="+mn-lt"/>
                    <a:cs typeface="Times New Roman" panose="02020603050405020304" pitchFamily="18" charset="0"/>
                  </a:rPr>
                  <a:t>S </a:t>
                </a:r>
                <a:r>
                  <a:rPr lang="en-US" altLang="en-US" sz="2000" dirty="0">
                    <a:latin typeface="+mn-lt"/>
                    <a:cs typeface="Times New Roman" panose="02020603050405020304" pitchFamily="18" charset="0"/>
                  </a:rPr>
                  <a:t>∩</a:t>
                </a:r>
                <a:r>
                  <a:rPr lang="en-US" altLang="en-US" sz="2000" i="1" dirty="0">
                    <a:latin typeface="+mn-lt"/>
                    <a:cs typeface="Times New Roman" panose="02020603050405020304" pitchFamily="18" charset="0"/>
                  </a:rPr>
                  <a:t> M </a:t>
                </a:r>
                <a:r>
                  <a:rPr lang="en-US" altLang="en-US" sz="2000" dirty="0">
                    <a:latin typeface="+mn-lt"/>
                    <a:cs typeface="Times New Roman" panose="02020603050405020304" pitchFamily="18" charset="0"/>
                  </a:rPr>
                  <a:t>).</a:t>
                </a:r>
              </a:p>
              <a:p>
                <a:pPr marL="0" indent="0">
                  <a:buNone/>
                </a:pPr>
                <a:r>
                  <a:rPr lang="en-US" altLang="en-US" sz="2000" i="1" dirty="0">
                    <a:latin typeface="+mn-lt"/>
                    <a:cs typeface="Times New Roman" panose="02020603050405020304" pitchFamily="18" charset="0"/>
                  </a:rPr>
                  <a:t>P </a:t>
                </a:r>
                <a:r>
                  <a:rPr lang="en-US" altLang="en-US" sz="2000" dirty="0">
                    <a:latin typeface="+mn-lt"/>
                    <a:cs typeface="Times New Roman" panose="02020603050405020304" pitchFamily="18" charset="0"/>
                  </a:rPr>
                  <a:t>(</a:t>
                </a:r>
                <a:r>
                  <a:rPr lang="en-US" altLang="en-US" sz="2000" i="1" dirty="0">
                    <a:latin typeface="+mn-lt"/>
                    <a:cs typeface="Times New Roman" panose="02020603050405020304" pitchFamily="18" charset="0"/>
                  </a:rPr>
                  <a:t>S </a:t>
                </a:r>
                <a:r>
                  <a:rPr lang="en-US" altLang="en-US" sz="2000" dirty="0">
                    <a:latin typeface="+mn-lt"/>
                    <a:cs typeface="Times New Roman" panose="02020603050405020304" pitchFamily="18" charset="0"/>
                  </a:rPr>
                  <a:t>∩</a:t>
                </a:r>
                <a:r>
                  <a:rPr lang="en-US" altLang="en-US" sz="2000" i="1" dirty="0">
                    <a:latin typeface="+mn-lt"/>
                    <a:cs typeface="Times New Roman" panose="02020603050405020304" pitchFamily="18" charset="0"/>
                  </a:rPr>
                  <a:t> M </a:t>
                </a:r>
                <a:r>
                  <a:rPr lang="en-US" altLang="en-US" sz="2000" dirty="0">
                    <a:latin typeface="+mn-lt"/>
                    <a:cs typeface="Times New Roman" panose="02020603050405020304" pitchFamily="18" charset="0"/>
                  </a:rPr>
                  <a:t>) = </a:t>
                </a:r>
                <a14:m>
                  <m:oMath xmlns:m="http://schemas.openxmlformats.org/officeDocument/2006/math">
                    <m:f>
                      <m:fPr>
                        <m:ctrlPr>
                          <a:rPr lang="en-IN" sz="2000" i="1" smtClean="0">
                            <a:latin typeface="Cambria Math" panose="02040503050406030204" pitchFamily="18" charset="0"/>
                          </a:rPr>
                        </m:ctrlPr>
                      </m:fPr>
                      <m:num>
                        <m:r>
                          <a:rPr lang="en-IN" sz="2000" b="0" i="1" smtClean="0">
                            <a:latin typeface="Cambria Math" panose="02040503050406030204" pitchFamily="18" charset="0"/>
                          </a:rPr>
                          <m:t>2</m:t>
                        </m:r>
                      </m:num>
                      <m:den>
                        <m:r>
                          <a:rPr lang="en-IN" sz="2000" b="0" i="1" smtClean="0">
                            <a:latin typeface="Cambria Math" panose="02040503050406030204" pitchFamily="18" charset="0"/>
                          </a:rPr>
                          <m:t>3</m:t>
                        </m:r>
                      </m:den>
                    </m:f>
                  </m:oMath>
                </a14:m>
                <a:r>
                  <a:rPr lang="en-IN" sz="2000" dirty="0">
                    <a:latin typeface="+mn-lt"/>
                    <a:cs typeface="Times New Roman" panose="02020603050405020304" pitchFamily="18" charset="0"/>
                  </a:rPr>
                  <a:t>  + </a:t>
                </a:r>
                <a14:m>
                  <m:oMath xmlns:m="http://schemas.openxmlformats.org/officeDocument/2006/math">
                    <m:f>
                      <m:fPr>
                        <m:ctrlPr>
                          <a:rPr lang="en-IN" sz="2000" i="1">
                            <a:latin typeface="Cambria Math" panose="02040503050406030204" pitchFamily="18" charset="0"/>
                          </a:rPr>
                        </m:ctrlPr>
                      </m:fPr>
                      <m:num>
                        <m:r>
                          <a:rPr lang="en-IN" sz="2000" i="1">
                            <a:latin typeface="Cambria Math" panose="02040503050406030204" pitchFamily="18" charset="0"/>
                          </a:rPr>
                          <m:t>4</m:t>
                        </m:r>
                      </m:num>
                      <m:den>
                        <m:r>
                          <a:rPr lang="en-IN" sz="2000" b="0" i="1" smtClean="0">
                            <a:latin typeface="Cambria Math" panose="02040503050406030204" pitchFamily="18" charset="0"/>
                          </a:rPr>
                          <m:t>9</m:t>
                        </m:r>
                      </m:den>
                    </m:f>
                  </m:oMath>
                </a14:m>
                <a:r>
                  <a:rPr lang="en-IN" sz="2000" dirty="0">
                    <a:latin typeface="+mn-lt"/>
                    <a:cs typeface="Times New Roman" panose="02020603050405020304" pitchFamily="18" charset="0"/>
                  </a:rPr>
                  <a:t> - </a:t>
                </a:r>
                <a14:m>
                  <m:oMath xmlns:m="http://schemas.openxmlformats.org/officeDocument/2006/math">
                    <m:f>
                      <m:fPr>
                        <m:ctrlPr>
                          <a:rPr lang="en-IN" sz="2000" i="1">
                            <a:latin typeface="Cambria Math" panose="02040503050406030204" pitchFamily="18" charset="0"/>
                          </a:rPr>
                        </m:ctrlPr>
                      </m:fPr>
                      <m:num>
                        <m:r>
                          <a:rPr lang="en-IN" sz="2000" i="1">
                            <a:latin typeface="Cambria Math" panose="02040503050406030204" pitchFamily="18" charset="0"/>
                          </a:rPr>
                          <m:t>4</m:t>
                        </m:r>
                      </m:num>
                      <m:den>
                        <m:r>
                          <a:rPr lang="en-IN" sz="2000" i="1">
                            <a:latin typeface="Cambria Math" panose="02040503050406030204" pitchFamily="18" charset="0"/>
                          </a:rPr>
                          <m:t>5</m:t>
                        </m:r>
                      </m:den>
                    </m:f>
                  </m:oMath>
                </a14:m>
                <a:r>
                  <a:rPr lang="en-IN" sz="2000" dirty="0">
                    <a:latin typeface="+mn-lt"/>
                    <a:cs typeface="Times New Roman" panose="02020603050405020304" pitchFamily="18" charset="0"/>
                  </a:rPr>
                  <a:t> = </a:t>
                </a:r>
                <a14:m>
                  <m:oMath xmlns:m="http://schemas.openxmlformats.org/officeDocument/2006/math">
                    <m:f>
                      <m:fPr>
                        <m:ctrlPr>
                          <a:rPr lang="en-IN" sz="2000" i="1" smtClean="0">
                            <a:latin typeface="Cambria Math" panose="02040503050406030204" pitchFamily="18" charset="0"/>
                          </a:rPr>
                        </m:ctrlPr>
                      </m:fPr>
                      <m:num>
                        <m:r>
                          <a:rPr lang="en-IN" sz="2000" b="0" i="1" smtClean="0">
                            <a:latin typeface="Cambria Math" panose="02040503050406030204" pitchFamily="18" charset="0"/>
                          </a:rPr>
                          <m:t>1</m:t>
                        </m:r>
                        <m:r>
                          <a:rPr lang="en-IN" sz="2000" i="1">
                            <a:latin typeface="Cambria Math" panose="02040503050406030204" pitchFamily="18" charset="0"/>
                          </a:rPr>
                          <m:t>4</m:t>
                        </m:r>
                      </m:num>
                      <m:den>
                        <m:r>
                          <a:rPr lang="en-IN" sz="2000" b="0" i="1" smtClean="0">
                            <a:latin typeface="Cambria Math" panose="02040503050406030204" pitchFamily="18" charset="0"/>
                          </a:rPr>
                          <m:t>4</m:t>
                        </m:r>
                        <m:r>
                          <a:rPr lang="en-IN" sz="2000" i="1">
                            <a:latin typeface="Cambria Math" panose="02040503050406030204" pitchFamily="18" charset="0"/>
                          </a:rPr>
                          <m:t>5</m:t>
                        </m:r>
                      </m:den>
                    </m:f>
                  </m:oMath>
                </a14:m>
                <a:r>
                  <a:rPr lang="en-IN" sz="2000" dirty="0">
                    <a:latin typeface="+mn-lt"/>
                    <a:cs typeface="Times New Roman" panose="02020603050405020304" pitchFamily="18" charset="0"/>
                  </a:rPr>
                  <a:t> .</a:t>
                </a:r>
              </a:p>
              <a:p>
                <a:pPr marL="0" indent="0">
                  <a:buNone/>
                </a:pPr>
                <a:r>
                  <a:rPr lang="en-IN" sz="2000" dirty="0">
                    <a:latin typeface="+mn-lt"/>
                    <a:cs typeface="Times New Roman" panose="02020603050405020304" pitchFamily="18" charset="0"/>
                  </a:rPr>
                  <a:t>The probability of passing both examinations </a:t>
                </a:r>
                <a:r>
                  <a:rPr lang="en-US" altLang="en-US" sz="2000" i="1" dirty="0">
                    <a:latin typeface="+mn-lt"/>
                    <a:cs typeface="Times New Roman" panose="02020603050405020304" pitchFamily="18" charset="0"/>
                  </a:rPr>
                  <a:t>P </a:t>
                </a:r>
                <a:r>
                  <a:rPr lang="en-US" altLang="en-US" sz="2000" dirty="0">
                    <a:latin typeface="+mn-lt"/>
                    <a:cs typeface="Times New Roman" panose="02020603050405020304" pitchFamily="18" charset="0"/>
                  </a:rPr>
                  <a:t>(</a:t>
                </a:r>
                <a:r>
                  <a:rPr lang="en-US" altLang="en-US" sz="2000" i="1" dirty="0">
                    <a:latin typeface="+mn-lt"/>
                    <a:cs typeface="Times New Roman" panose="02020603050405020304" pitchFamily="18" charset="0"/>
                  </a:rPr>
                  <a:t>S </a:t>
                </a:r>
                <a:r>
                  <a:rPr lang="en-US" altLang="en-US" sz="2000" dirty="0">
                    <a:latin typeface="+mn-lt"/>
                    <a:cs typeface="Times New Roman" panose="02020603050405020304" pitchFamily="18" charset="0"/>
                  </a:rPr>
                  <a:t>∩</a:t>
                </a:r>
                <a:r>
                  <a:rPr lang="en-US" altLang="en-US" sz="2000" i="1" dirty="0">
                    <a:latin typeface="+mn-lt"/>
                    <a:cs typeface="Times New Roman" panose="02020603050405020304" pitchFamily="18" charset="0"/>
                  </a:rPr>
                  <a:t> M </a:t>
                </a:r>
                <a:r>
                  <a:rPr lang="en-US" altLang="en-US" sz="2000" dirty="0">
                    <a:latin typeface="+mn-lt"/>
                    <a:cs typeface="Times New Roman" panose="02020603050405020304" pitchFamily="18" charset="0"/>
                  </a:rPr>
                  <a:t>) =</a:t>
                </a:r>
                <a:r>
                  <a:rPr lang="en-IN" sz="2000" dirty="0">
                    <a:latin typeface="+mn-lt"/>
                    <a:cs typeface="Times New Roman" panose="02020603050405020304" pitchFamily="18" charset="0"/>
                  </a:rPr>
                  <a:t> </a:t>
                </a:r>
                <a14:m>
                  <m:oMath xmlns:m="http://schemas.openxmlformats.org/officeDocument/2006/math">
                    <m:f>
                      <m:fPr>
                        <m:ctrlPr>
                          <a:rPr lang="en-IN" sz="2000" i="1" smtClean="0">
                            <a:latin typeface="Cambria Math" panose="02040503050406030204" pitchFamily="18" charset="0"/>
                          </a:rPr>
                        </m:ctrlPr>
                      </m:fPr>
                      <m:num>
                        <m:r>
                          <a:rPr lang="en-IN" sz="2000" b="0" i="1" smtClean="0">
                            <a:latin typeface="Cambria Math" panose="02040503050406030204" pitchFamily="18" charset="0"/>
                          </a:rPr>
                          <m:t>1</m:t>
                        </m:r>
                        <m:r>
                          <a:rPr lang="en-IN" sz="2000" i="1">
                            <a:latin typeface="Cambria Math" panose="02040503050406030204" pitchFamily="18" charset="0"/>
                          </a:rPr>
                          <m:t>4</m:t>
                        </m:r>
                      </m:num>
                      <m:den>
                        <m:r>
                          <a:rPr lang="en-IN" sz="2000" b="0" i="1" smtClean="0">
                            <a:latin typeface="Cambria Math" panose="02040503050406030204" pitchFamily="18" charset="0"/>
                          </a:rPr>
                          <m:t>4</m:t>
                        </m:r>
                        <m:r>
                          <a:rPr lang="en-IN" sz="2000" i="1">
                            <a:latin typeface="Cambria Math" panose="02040503050406030204" pitchFamily="18" charset="0"/>
                          </a:rPr>
                          <m:t>5</m:t>
                        </m:r>
                      </m:den>
                    </m:f>
                  </m:oMath>
                </a14:m>
                <a:endParaRPr lang="en-US" sz="2000" dirty="0">
                  <a:latin typeface="+mn-lt"/>
                  <a:cs typeface="Times New Roman" panose="020206030504050203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type="body" sz="quarter" idx="13"/>
              </p:nvPr>
            </p:nvSpPr>
            <p:spPr>
              <a:xfrm>
                <a:off x="643304" y="1600202"/>
                <a:ext cx="7620000" cy="4343398"/>
              </a:xfrm>
              <a:blipFill>
                <a:blip r:embed="rId2"/>
                <a:stretch>
                  <a:fillRect l="-880" t="-843"/>
                </a:stretch>
              </a:blipFill>
            </p:spPr>
            <p:txBody>
              <a:bodyPr/>
              <a:lstStyle/>
              <a:p>
                <a:r>
                  <a:rPr lang="en-IN">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Example 4</a:t>
            </a:r>
          </a:p>
        </p:txBody>
      </p:sp>
      <p:sp>
        <p:nvSpPr>
          <p:cNvPr id="2" name="Content Placeholder 1"/>
          <p:cNvSpPr>
            <a:spLocks noGrp="1"/>
          </p:cNvSpPr>
          <p:nvPr>
            <p:ph type="body" sz="quarter" idx="13"/>
          </p:nvPr>
        </p:nvSpPr>
        <p:spPr>
          <a:xfrm>
            <a:off x="643304" y="1600203"/>
            <a:ext cx="7620000" cy="1066798"/>
          </a:xfrm>
        </p:spPr>
        <p:txBody>
          <a:bodyPr/>
          <a:lstStyle/>
          <a:p>
            <a:pPr marL="0" indent="0" algn="just">
              <a:buNone/>
            </a:pPr>
            <a:r>
              <a:rPr lang="en-US" sz="2000" dirty="0">
                <a:effectLst/>
                <a:latin typeface="+mn-lt"/>
                <a:ea typeface="Times New Roman" panose="02020603050405020304" pitchFamily="18" charset="0"/>
              </a:rPr>
              <a:t>Suppose that 75% of all investors invest in traditional annuities and 45% of them invest in the stock market. If 85% invest in the stock market and/or traditional annuities, what percentage invest in both?</a:t>
            </a:r>
          </a:p>
          <a:p>
            <a:pPr algn="just"/>
            <a:endParaRPr lang="en-US" sz="2800" dirty="0">
              <a:latin typeface="Tw Cen MT" panose="020B0602020104020603"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Solution</a:t>
            </a:r>
          </a:p>
        </p:txBody>
      </p:sp>
      <p:sp>
        <p:nvSpPr>
          <p:cNvPr id="2" name="Content Placeholder 1"/>
          <p:cNvSpPr>
            <a:spLocks noGrp="1"/>
          </p:cNvSpPr>
          <p:nvPr>
            <p:ph type="body" sz="quarter" idx="13"/>
          </p:nvPr>
        </p:nvSpPr>
        <p:spPr>
          <a:xfrm>
            <a:off x="643304" y="1600202"/>
            <a:ext cx="7620000" cy="3886198"/>
          </a:xfrm>
        </p:spPr>
        <p:txBody>
          <a:bodyPr>
            <a:normAutofit/>
          </a:bodyPr>
          <a:lstStyle/>
          <a:p>
            <a:pPr marL="114300" marR="0" indent="0" algn="just">
              <a:spcBef>
                <a:spcPts val="0"/>
              </a:spcBef>
              <a:spcAft>
                <a:spcPts val="0"/>
              </a:spcAft>
              <a:buNone/>
            </a:pPr>
            <a:r>
              <a:rPr lang="en-US" sz="2000" dirty="0">
                <a:effectLst/>
                <a:latin typeface="+mn-lt"/>
                <a:ea typeface="Times New Roman" panose="02020603050405020304" pitchFamily="18" charset="0"/>
              </a:rPr>
              <a:t>Let A be the event that a randomly selected investor invests in traditional annuities. </a:t>
            </a:r>
          </a:p>
          <a:p>
            <a:pPr marL="114300" marR="0" indent="0" algn="just">
              <a:spcBef>
                <a:spcPts val="0"/>
              </a:spcBef>
              <a:spcAft>
                <a:spcPts val="0"/>
              </a:spcAft>
              <a:buNone/>
            </a:pPr>
            <a:endParaRPr lang="en-US" sz="2000" dirty="0">
              <a:effectLst/>
              <a:latin typeface="+mn-lt"/>
              <a:ea typeface="Times New Roman" panose="02020603050405020304" pitchFamily="18" charset="0"/>
            </a:endParaRPr>
          </a:p>
          <a:p>
            <a:pPr marL="114300" marR="0" indent="0" algn="just">
              <a:spcBef>
                <a:spcPts val="0"/>
              </a:spcBef>
              <a:spcAft>
                <a:spcPts val="0"/>
              </a:spcAft>
              <a:buNone/>
            </a:pPr>
            <a:r>
              <a:rPr lang="en-US" sz="2000" dirty="0">
                <a:effectLst/>
                <a:latin typeface="+mn-lt"/>
                <a:ea typeface="Times New Roman" panose="02020603050405020304" pitchFamily="18" charset="0"/>
              </a:rPr>
              <a:t>Let B be the event that he or she invests in the stock market. </a:t>
            </a:r>
          </a:p>
          <a:p>
            <a:pPr marL="114300" marR="0" indent="0" algn="just">
              <a:spcBef>
                <a:spcPts val="0"/>
              </a:spcBef>
              <a:spcAft>
                <a:spcPts val="0"/>
              </a:spcAft>
              <a:buNone/>
            </a:pPr>
            <a:endParaRPr lang="en-US" sz="2000" dirty="0">
              <a:latin typeface="+mn-lt"/>
              <a:ea typeface="Times New Roman" panose="02020603050405020304" pitchFamily="18" charset="0"/>
            </a:endParaRPr>
          </a:p>
          <a:p>
            <a:pPr marL="114300" marR="0" indent="0" algn="just">
              <a:spcBef>
                <a:spcPts val="0"/>
              </a:spcBef>
              <a:spcAft>
                <a:spcPts val="0"/>
              </a:spcAft>
              <a:buNone/>
            </a:pPr>
            <a:r>
              <a:rPr lang="en-US" sz="2000" dirty="0">
                <a:effectLst/>
                <a:latin typeface="+mn-lt"/>
                <a:ea typeface="Times New Roman" panose="02020603050405020304" pitchFamily="18" charset="0"/>
              </a:rPr>
              <a:t>Then P (A) = 0.75, P (B) = 0.45, and P (A </a:t>
            </a:r>
            <a:r>
              <a:rPr lang="en-US" sz="2000" dirty="0">
                <a:effectLst/>
                <a:latin typeface="+mn-lt"/>
                <a:ea typeface="Times New Roman" panose="02020603050405020304" pitchFamily="18" charset="0"/>
                <a:cs typeface="Cambria Math" panose="02040503050406030204" pitchFamily="18" charset="0"/>
              </a:rPr>
              <a:t>∪</a:t>
            </a:r>
            <a:r>
              <a:rPr lang="en-US" sz="2000" dirty="0">
                <a:effectLst/>
                <a:latin typeface="+mn-lt"/>
                <a:ea typeface="Times New Roman" panose="02020603050405020304" pitchFamily="18" charset="0"/>
              </a:rPr>
              <a:t> B) = 0.85</a:t>
            </a:r>
          </a:p>
          <a:p>
            <a:pPr marL="114300" marR="0" indent="0" algn="just">
              <a:spcBef>
                <a:spcPts val="0"/>
              </a:spcBef>
              <a:spcAft>
                <a:spcPts val="0"/>
              </a:spcAft>
              <a:buNone/>
            </a:pPr>
            <a:r>
              <a:rPr lang="en-US" sz="2000" dirty="0">
                <a:effectLst/>
                <a:latin typeface="+mn-lt"/>
                <a:ea typeface="Times New Roman" panose="02020603050405020304" pitchFamily="18" charset="0"/>
              </a:rPr>
              <a:t> </a:t>
            </a:r>
          </a:p>
          <a:p>
            <a:pPr marL="114300" marR="0" indent="0" algn="just">
              <a:spcBef>
                <a:spcPts val="0"/>
              </a:spcBef>
              <a:spcAft>
                <a:spcPts val="0"/>
              </a:spcAft>
              <a:buNone/>
            </a:pPr>
            <a:r>
              <a:rPr lang="en-US" sz="2000" dirty="0">
                <a:effectLst/>
                <a:latin typeface="+mn-lt"/>
                <a:ea typeface="Times New Roman" panose="02020603050405020304" pitchFamily="18" charset="0"/>
              </a:rPr>
              <a:t>Since, </a:t>
            </a:r>
          </a:p>
          <a:p>
            <a:pPr marL="114300" marR="0" indent="0" algn="just">
              <a:spcBef>
                <a:spcPts val="0"/>
              </a:spcBef>
              <a:spcAft>
                <a:spcPts val="0"/>
              </a:spcAft>
              <a:buNone/>
            </a:pPr>
            <a:r>
              <a:rPr lang="en-US" sz="2000" dirty="0">
                <a:effectLst/>
                <a:latin typeface="+mn-lt"/>
                <a:ea typeface="Times New Roman" panose="02020603050405020304" pitchFamily="18" charset="0"/>
              </a:rPr>
              <a:t>	P (AB) = P (A) + P (B) − P (A </a:t>
            </a:r>
            <a:r>
              <a:rPr lang="en-US" sz="2000" dirty="0">
                <a:effectLst/>
                <a:latin typeface="+mn-lt"/>
                <a:ea typeface="Times New Roman" panose="02020603050405020304" pitchFamily="18" charset="0"/>
                <a:cs typeface="Cambria Math" panose="02040503050406030204" pitchFamily="18" charset="0"/>
              </a:rPr>
              <a:t>∪</a:t>
            </a:r>
            <a:r>
              <a:rPr lang="en-US" sz="2000" dirty="0">
                <a:effectLst/>
                <a:latin typeface="+mn-lt"/>
                <a:ea typeface="Times New Roman" panose="02020603050405020304" pitchFamily="18" charset="0"/>
              </a:rPr>
              <a:t> B)</a:t>
            </a:r>
          </a:p>
          <a:p>
            <a:pPr marL="114300" marR="0" indent="0" algn="just">
              <a:spcBef>
                <a:spcPts val="0"/>
              </a:spcBef>
              <a:spcAft>
                <a:spcPts val="0"/>
              </a:spcAft>
              <a:buNone/>
            </a:pPr>
            <a:r>
              <a:rPr lang="en-US" sz="2000" dirty="0">
                <a:effectLst/>
                <a:latin typeface="+mn-lt"/>
                <a:ea typeface="Times New Roman" panose="02020603050405020304" pitchFamily="18" charset="0"/>
              </a:rPr>
              <a:t>             = 0.75 + 0.45 − 0.85 </a:t>
            </a:r>
          </a:p>
          <a:p>
            <a:pPr marL="114300" marR="0" indent="0" algn="just">
              <a:spcBef>
                <a:spcPts val="0"/>
              </a:spcBef>
              <a:spcAft>
                <a:spcPts val="0"/>
              </a:spcAft>
              <a:buNone/>
            </a:pPr>
            <a:r>
              <a:rPr lang="en-US" sz="2000" dirty="0">
                <a:latin typeface="+mn-lt"/>
                <a:ea typeface="Times New Roman" panose="02020603050405020304" pitchFamily="18" charset="0"/>
              </a:rPr>
              <a:t>             </a:t>
            </a:r>
            <a:r>
              <a:rPr lang="en-US" sz="2000" dirty="0">
                <a:effectLst/>
                <a:latin typeface="+mn-lt"/>
                <a:ea typeface="Times New Roman" panose="02020603050405020304" pitchFamily="18" charset="0"/>
              </a:rPr>
              <a:t>= 0.35.</a:t>
            </a:r>
          </a:p>
          <a:p>
            <a:endParaRPr lang="en-US" sz="2800" dirty="0">
              <a:latin typeface="Tw Cen MT" panose="020B0602020104020603"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200" y="1295400"/>
            <a:ext cx="8153400" cy="3785652"/>
          </a:xfrm>
          <a:prstGeom prst="rect">
            <a:avLst/>
          </a:prstGeom>
          <a:noFill/>
        </p:spPr>
        <p:txBody>
          <a:bodyPr wrap="square">
            <a:spAutoFit/>
          </a:bodyPr>
          <a:lstStyle/>
          <a:p>
            <a:pPr algn="just"/>
            <a:r>
              <a:rPr lang="en-US" sz="2000" dirty="0"/>
              <a:t>Suppose the manufacturer’s specifications for the length of a certain type of computer cable are 2000 ± 10 millimeters. In this industry, it is known that small cable is just as likely to be defective (not meeting specifications) as large cable. That is, the probability of randomly producing a cable with length exceeding 2010 millimeters is equal to the probability of producing a cable with length smaller than 1990 millimeters. The probability that the production procedure meets specifications is known to be 0.99.</a:t>
            </a:r>
          </a:p>
          <a:p>
            <a:pPr algn="just"/>
            <a:r>
              <a:rPr lang="en-US" sz="2000" dirty="0"/>
              <a:t> </a:t>
            </a:r>
          </a:p>
          <a:p>
            <a:pPr marL="457200" indent="-457200" algn="just">
              <a:buAutoNum type="alphaLcParenBoth"/>
            </a:pPr>
            <a:r>
              <a:rPr lang="en-US" sz="2000" dirty="0"/>
              <a:t>What is the probability that a cable selected randomly is too large? </a:t>
            </a:r>
          </a:p>
          <a:p>
            <a:pPr algn="just"/>
            <a:endParaRPr lang="en-US" sz="2000" dirty="0"/>
          </a:p>
          <a:p>
            <a:pPr algn="just"/>
            <a:r>
              <a:rPr lang="en-US" sz="2000" dirty="0"/>
              <a:t>(b) What is the probability that a randomly selected cable is larger than 1990 millimeters?</a:t>
            </a:r>
          </a:p>
        </p:txBody>
      </p:sp>
      <p:sp>
        <p:nvSpPr>
          <p:cNvPr id="3" name="Title 2"/>
          <p:cNvSpPr>
            <a:spLocks noGrp="1"/>
          </p:cNvSpPr>
          <p:nvPr>
            <p:ph type="title"/>
          </p:nvPr>
        </p:nvSpPr>
        <p:spPr/>
        <p:txBody>
          <a:bodyPr/>
          <a:lstStyle/>
          <a:p>
            <a:r>
              <a:rPr lang="en-IN" dirty="0"/>
              <a:t>Example 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7677"/>
            <a:ext cx="7620000" cy="573273"/>
          </a:xfrm>
        </p:spPr>
        <p:txBody>
          <a:bodyPr>
            <a:normAutofit fontScale="90000"/>
          </a:bodyPr>
          <a:lstStyle/>
          <a:p>
            <a:br>
              <a:rPr lang="en-IN" kern="50" dirty="0">
                <a:latin typeface="+mn-lt"/>
                <a:ea typeface="WenQuanYi Micro Hei"/>
                <a:cs typeface="Times New Roman" panose="02020603050405020304" pitchFamily="18" charset="0"/>
              </a:rPr>
            </a:br>
            <a:r>
              <a:rPr lang="en-IN" kern="50" dirty="0">
                <a:latin typeface="+mn-lt"/>
                <a:ea typeface="WenQuanYi Micro Hei"/>
                <a:cs typeface="Times New Roman" panose="02020603050405020304" pitchFamily="18" charset="0"/>
              </a:rPr>
              <a:t>Module 1</a:t>
            </a:r>
            <a:r>
              <a:rPr lang="en-IN" kern="50" dirty="0">
                <a:latin typeface="+mn-lt"/>
                <a:ea typeface="Ubuntu"/>
                <a:cs typeface="Times New Roman" panose="02020603050405020304" pitchFamily="18" charset="0"/>
              </a:rPr>
              <a:t>: (Basic Probability &amp; Statistics)</a:t>
            </a:r>
            <a:br>
              <a:rPr lang="en-US" kern="50" dirty="0">
                <a:latin typeface="+mn-lt"/>
                <a:ea typeface="WenQuanYi Micro Hei"/>
                <a:cs typeface="Lohit Hindi"/>
              </a:rPr>
            </a:br>
            <a:endParaRPr lang="en-IN"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679780323"/>
              </p:ext>
            </p:extLst>
          </p:nvPr>
        </p:nvGraphicFramePr>
        <p:xfrm>
          <a:off x="742951" y="2057400"/>
          <a:ext cx="7315200" cy="2083760"/>
        </p:xfrm>
        <a:graphic>
          <a:graphicData uri="http://schemas.openxmlformats.org/drawingml/2006/table">
            <a:tbl>
              <a:tblPr firstRow="1" firstCol="1" bandRow="1">
                <a:tableStyleId>{5C22544A-7EE6-4342-B048-85BDC9FD1C3A}</a:tableStyleId>
              </a:tblPr>
              <a:tblGrid>
                <a:gridCol w="1587260">
                  <a:extLst>
                    <a:ext uri="{9D8B030D-6E8A-4147-A177-3AD203B41FA5}">
                      <a16:colId xmlns:a16="http://schemas.microsoft.com/office/drawing/2014/main" val="20000"/>
                    </a:ext>
                  </a:extLst>
                </a:gridCol>
                <a:gridCol w="3933645">
                  <a:extLst>
                    <a:ext uri="{9D8B030D-6E8A-4147-A177-3AD203B41FA5}">
                      <a16:colId xmlns:a16="http://schemas.microsoft.com/office/drawing/2014/main" val="20001"/>
                    </a:ext>
                  </a:extLst>
                </a:gridCol>
                <a:gridCol w="1794295">
                  <a:extLst>
                    <a:ext uri="{9D8B030D-6E8A-4147-A177-3AD203B41FA5}">
                      <a16:colId xmlns:a16="http://schemas.microsoft.com/office/drawing/2014/main" val="20002"/>
                    </a:ext>
                  </a:extLst>
                </a:gridCol>
              </a:tblGrid>
              <a:tr h="510350">
                <a:tc>
                  <a:txBody>
                    <a:bodyPr/>
                    <a:lstStyle/>
                    <a:p>
                      <a:pPr marR="496570" algn="ctr">
                        <a:lnSpc>
                          <a:spcPct val="115000"/>
                        </a:lnSpc>
                        <a:spcAft>
                          <a:spcPts val="1000"/>
                        </a:spcAft>
                      </a:pPr>
                      <a:r>
                        <a:rPr lang="en-IN" sz="1500" dirty="0">
                          <a:solidFill>
                            <a:srgbClr val="FF0000"/>
                          </a:solidFill>
                          <a:effectLst/>
                          <a:latin typeface="Calibri" panose="020F0502020204030204" pitchFamily="34" charset="0"/>
                          <a:cs typeface="Calibri" panose="020F0502020204030204" pitchFamily="34" charset="0"/>
                        </a:rPr>
                        <a:t>Contact Session</a:t>
                      </a:r>
                      <a:endParaRPr lang="x-none" sz="15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tc>
                <a:tc>
                  <a:txBody>
                    <a:bodyPr/>
                    <a:lstStyle/>
                    <a:p>
                      <a:pPr marR="496570" algn="ctr">
                        <a:lnSpc>
                          <a:spcPct val="115000"/>
                        </a:lnSpc>
                        <a:spcAft>
                          <a:spcPts val="1000"/>
                        </a:spcAft>
                      </a:pPr>
                      <a:r>
                        <a:rPr lang="en-IN" sz="1500" dirty="0">
                          <a:solidFill>
                            <a:srgbClr val="FF0000"/>
                          </a:solidFill>
                          <a:effectLst/>
                          <a:latin typeface="Calibri" panose="020F0502020204030204" pitchFamily="34" charset="0"/>
                          <a:cs typeface="Calibri" panose="020F0502020204030204" pitchFamily="34" charset="0"/>
                        </a:rPr>
                        <a:t>List of Topic Title</a:t>
                      </a:r>
                      <a:endParaRPr lang="x-none" sz="15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tc>
                <a:tc>
                  <a:txBody>
                    <a:bodyPr/>
                    <a:lstStyle/>
                    <a:p>
                      <a:pPr marR="495935" algn="ctr">
                        <a:lnSpc>
                          <a:spcPct val="115000"/>
                        </a:lnSpc>
                        <a:spcAft>
                          <a:spcPts val="1000"/>
                        </a:spcAft>
                      </a:pPr>
                      <a:r>
                        <a:rPr lang="en-IN" sz="1500" dirty="0">
                          <a:solidFill>
                            <a:srgbClr val="FF0000"/>
                          </a:solidFill>
                          <a:effectLst/>
                          <a:latin typeface="Calibri" panose="020F0502020204030204" pitchFamily="34" charset="0"/>
                          <a:cs typeface="Calibri" panose="020F0502020204030204" pitchFamily="34" charset="0"/>
                        </a:rPr>
                        <a:t>Reference</a:t>
                      </a:r>
                      <a:endParaRPr lang="x-none" sz="15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tc>
                <a:extLst>
                  <a:ext uri="{0D108BD9-81ED-4DB2-BD59-A6C34878D82A}">
                    <a16:rowId xmlns:a16="http://schemas.microsoft.com/office/drawing/2014/main" val="10000"/>
                  </a:ext>
                </a:extLst>
              </a:tr>
              <a:tr h="1573410">
                <a:tc>
                  <a:txBody>
                    <a:bodyPr/>
                    <a:lstStyle/>
                    <a:p>
                      <a:pPr marR="495935">
                        <a:lnSpc>
                          <a:spcPct val="115000"/>
                        </a:lnSpc>
                        <a:spcAft>
                          <a:spcPts val="1000"/>
                        </a:spcAft>
                      </a:pPr>
                      <a:endParaRPr lang="en-IN" sz="1500" dirty="0">
                        <a:effectLst/>
                      </a:endParaRPr>
                    </a:p>
                    <a:p>
                      <a:pPr marR="495935">
                        <a:lnSpc>
                          <a:spcPct val="115000"/>
                        </a:lnSpc>
                        <a:spcAft>
                          <a:spcPts val="1000"/>
                        </a:spcAft>
                      </a:pPr>
                      <a:endParaRPr lang="en-IN" sz="1500" dirty="0">
                        <a:effectLst/>
                      </a:endParaRPr>
                    </a:p>
                    <a:p>
                      <a:pPr marR="495935" algn="ctr">
                        <a:lnSpc>
                          <a:spcPct val="115000"/>
                        </a:lnSpc>
                        <a:spcAft>
                          <a:spcPts val="1000"/>
                        </a:spcAft>
                      </a:pPr>
                      <a:r>
                        <a:rPr lang="en-IN" sz="1500" dirty="0">
                          <a:effectLst/>
                        </a:rPr>
                        <a:t>CS - 2</a:t>
                      </a:r>
                      <a:endParaRPr lang="x-none" sz="1500" dirty="0">
                        <a:solidFill>
                          <a:srgbClr val="000000"/>
                        </a:solidFill>
                        <a:effectLst/>
                        <a:latin typeface="Calibri" panose="020F0502020204030204" pitchFamily="34" charset="0"/>
                        <a:ea typeface="Calibri" panose="020F0502020204030204" pitchFamily="34" charset="0"/>
                      </a:endParaRPr>
                    </a:p>
                  </a:txBody>
                  <a:tcPr marL="51435" marR="51435" marT="0" marB="0"/>
                </a:tc>
                <a:tc>
                  <a:txBody>
                    <a:bodyPr/>
                    <a:lstStyle/>
                    <a:p>
                      <a:pPr algn="just"/>
                      <a:r>
                        <a:rPr lang="en-US" sz="1400" kern="1200" dirty="0">
                          <a:solidFill>
                            <a:schemeClr val="dk1"/>
                          </a:solidFill>
                          <a:effectLst/>
                          <a:latin typeface="+mn-lt"/>
                          <a:ea typeface="+mn-ea"/>
                          <a:cs typeface="+mn-cs"/>
                        </a:rPr>
                        <a:t>Axioms of Probability, Mutually exclusive and independent events, Problem solving to understand basic probability concepts</a:t>
                      </a:r>
                    </a:p>
                  </a:txBody>
                  <a:tcPr marL="51435" marR="51435" marT="0" marB="0"/>
                </a:tc>
                <a:tc>
                  <a:txBody>
                    <a:bodyPr/>
                    <a:lstStyle/>
                    <a:p>
                      <a:pPr marR="495935">
                        <a:lnSpc>
                          <a:spcPct val="115000"/>
                        </a:lnSpc>
                        <a:spcAft>
                          <a:spcPts val="1000"/>
                        </a:spcAft>
                      </a:pPr>
                      <a:r>
                        <a:rPr lang="en-IN" sz="1500" dirty="0">
                          <a:effectLst/>
                          <a:latin typeface="Calibri" panose="020F0502020204030204" pitchFamily="34" charset="0"/>
                          <a:cs typeface="Calibri" panose="020F0502020204030204" pitchFamily="34" charset="0"/>
                        </a:rPr>
                        <a:t>       T1 </a:t>
                      </a:r>
                      <a:r>
                        <a:rPr lang="en-IN" sz="1500" baseline="0" dirty="0">
                          <a:effectLst/>
                          <a:latin typeface="Calibri" panose="020F0502020204030204" pitchFamily="34" charset="0"/>
                          <a:cs typeface="Calibri" panose="020F0502020204030204" pitchFamily="34" charset="0"/>
                        </a:rPr>
                        <a:t> &amp; </a:t>
                      </a:r>
                      <a:r>
                        <a:rPr lang="en-IN" sz="1500" dirty="0">
                          <a:effectLst/>
                          <a:latin typeface="Calibri" panose="020F0502020204030204" pitchFamily="34" charset="0"/>
                          <a:cs typeface="Calibri" panose="020F0502020204030204" pitchFamily="34" charset="0"/>
                        </a:rPr>
                        <a:t>T2</a:t>
                      </a:r>
                      <a:endParaRPr lang="x-none" sz="15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tc>
                <a:extLst>
                  <a:ext uri="{0D108BD9-81ED-4DB2-BD59-A6C34878D82A}">
                    <a16:rowId xmlns:a16="http://schemas.microsoft.com/office/drawing/2014/main" val="10001"/>
                  </a:ext>
                </a:extLst>
              </a:tr>
            </a:tbl>
          </a:graphicData>
        </a:graphic>
      </p:graphicFrame>
      <p:sp>
        <p:nvSpPr>
          <p:cNvPr id="4" name="TextBox 3"/>
          <p:cNvSpPr txBox="1"/>
          <p:nvPr/>
        </p:nvSpPr>
        <p:spPr>
          <a:xfrm>
            <a:off x="381000" y="355120"/>
            <a:ext cx="4572000" cy="400110"/>
          </a:xfrm>
          <a:prstGeom prst="rect">
            <a:avLst/>
          </a:prstGeom>
          <a:noFill/>
        </p:spPr>
        <p:txBody>
          <a:bodyPr wrap="square">
            <a:spAutoFit/>
          </a:bodyPr>
          <a:lstStyle/>
          <a:p>
            <a:r>
              <a:rPr lang="en-IN" sz="2000" kern="50" dirty="0">
                <a:solidFill>
                  <a:schemeClr val="bg1"/>
                </a:solidFill>
                <a:latin typeface="+mn-lt"/>
                <a:ea typeface="WenQuanYi Micro Hei"/>
                <a:cs typeface="Times New Roman" panose="02020603050405020304" pitchFamily="18" charset="0"/>
              </a:rPr>
              <a:t>Module 1</a:t>
            </a:r>
            <a:r>
              <a:rPr lang="en-IN" sz="2000" kern="50" dirty="0">
                <a:solidFill>
                  <a:schemeClr val="bg1"/>
                </a:solidFill>
                <a:latin typeface="+mn-lt"/>
                <a:ea typeface="Ubuntu"/>
                <a:cs typeface="Times New Roman" panose="02020603050405020304" pitchFamily="18" charset="0"/>
              </a:rPr>
              <a:t>: (Basic Probability &amp; Statistics)</a:t>
            </a:r>
            <a:endParaRPr lang="en-IN" sz="20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066800"/>
            <a:ext cx="8515350" cy="5202621"/>
          </a:xfrm>
          <a:prstGeom prst="rect">
            <a:avLst/>
          </a:prstGeom>
        </p:spPr>
      </p:pic>
      <p:sp>
        <p:nvSpPr>
          <p:cNvPr id="2" name="Title 1"/>
          <p:cNvSpPr>
            <a:spLocks noGrp="1"/>
          </p:cNvSpPr>
          <p:nvPr>
            <p:ph type="title"/>
          </p:nvPr>
        </p:nvSpPr>
        <p:spPr/>
        <p:txBody>
          <a:bodyPr/>
          <a:lstStyle/>
          <a:p>
            <a:r>
              <a:rPr lang="en-IN" dirty="0"/>
              <a:t>Solution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Example 6</a:t>
            </a:r>
          </a:p>
        </p:txBody>
      </p:sp>
      <p:sp>
        <p:nvSpPr>
          <p:cNvPr id="2" name="Content Placeholder 1"/>
          <p:cNvSpPr>
            <a:spLocks noGrp="1"/>
          </p:cNvSpPr>
          <p:nvPr>
            <p:ph type="body" sz="quarter" idx="13"/>
          </p:nvPr>
        </p:nvSpPr>
        <p:spPr>
          <a:xfrm>
            <a:off x="643304" y="990600"/>
            <a:ext cx="7620000" cy="4419600"/>
          </a:xfrm>
        </p:spPr>
        <p:txBody>
          <a:bodyPr>
            <a:normAutofit/>
          </a:bodyPr>
          <a:lstStyle/>
          <a:p>
            <a:pPr marL="0" indent="0" algn="just">
              <a:buNone/>
            </a:pPr>
            <a:r>
              <a:rPr lang="en-US" sz="2000" dirty="0">
                <a:latin typeface="+mn-lt"/>
                <a:cs typeface="Times New Roman" panose="02020603050405020304" pitchFamily="18" charset="0"/>
              </a:rPr>
              <a:t>Let S be a sample space and A and B are two mutually exclusive events such that AUB = S. If P(.) denotes the probability of the event, then what is the maximum value of P(A).P(B)?</a:t>
            </a:r>
          </a:p>
          <a:p>
            <a:endParaRPr lang="en-US" sz="2000" dirty="0">
              <a:solidFill>
                <a:srgbClr val="FF0000"/>
              </a:solidFill>
              <a:latin typeface="+mn-lt"/>
            </a:endParaRPr>
          </a:p>
          <a:p>
            <a:pPr marL="0" indent="0">
              <a:buNone/>
            </a:pPr>
            <a:r>
              <a:rPr lang="en-US" sz="2000" dirty="0">
                <a:solidFill>
                  <a:srgbClr val="FF0000"/>
                </a:solidFill>
                <a:latin typeface="+mn-lt"/>
              </a:rPr>
              <a:t>Solution:</a:t>
            </a:r>
          </a:p>
          <a:p>
            <a:pPr marL="0" indent="0">
              <a:buNone/>
            </a:pPr>
            <a:r>
              <a:rPr lang="en-US" sz="2000" dirty="0">
                <a:latin typeface="+mn-lt"/>
              </a:rPr>
              <a:t>P(A) + P(B) = 1,since A and B are mutually exclusive</a:t>
            </a:r>
          </a:p>
          <a:p>
            <a:pPr marL="0" indent="0">
              <a:buNone/>
            </a:pPr>
            <a:r>
              <a:rPr lang="en-US" sz="2000" dirty="0">
                <a:latin typeface="+mn-lt"/>
              </a:rPr>
              <a:t>When sum is a constant , product of two numbers becomes maximum when they are equal</a:t>
            </a:r>
          </a:p>
          <a:p>
            <a:pPr marL="0" indent="0">
              <a:buNone/>
            </a:pPr>
            <a:r>
              <a:rPr lang="en-US" sz="2000" dirty="0">
                <a:latin typeface="+mn-lt"/>
              </a:rPr>
              <a:t> So, P(A) = P(B) = ½ </a:t>
            </a:r>
          </a:p>
          <a:p>
            <a:pPr marL="0" indent="0">
              <a:buNone/>
            </a:pPr>
            <a:r>
              <a:rPr lang="en-US" sz="2000" dirty="0">
                <a:latin typeface="+mn-lt"/>
              </a:rPr>
              <a:t>Hence  P(A).P(B) = 1/4</a:t>
            </a:r>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Example 7</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3"/>
              </p:nvPr>
            </p:nvSpPr>
            <p:spPr>
              <a:xfrm>
                <a:off x="457200" y="924933"/>
                <a:ext cx="8229600" cy="5323467"/>
              </a:xfrm>
            </p:spPr>
            <p:txBody>
              <a:bodyPr>
                <a:noAutofit/>
              </a:bodyPr>
              <a:lstStyle/>
              <a:p>
                <a:pPr marL="0" indent="0">
                  <a:buNone/>
                </a:pPr>
                <a:r>
                  <a:rPr lang="en-US" sz="2000" dirty="0">
                    <a:latin typeface="+mn-lt"/>
                  </a:rPr>
                  <a:t>Throw a die twice. Let A = {max is 2} and B = {min is 2}. Are A and B independent</a:t>
                </a:r>
                <a:r>
                  <a:rPr lang="en-US" sz="2000" dirty="0">
                    <a:latin typeface="+mn-lt"/>
                    <a:cs typeface="Times New Roman" panose="02020603050405020304" pitchFamily="18" charset="0"/>
                  </a:rPr>
                  <a:t>?</a:t>
                </a:r>
              </a:p>
              <a:p>
                <a:pPr marL="0" indent="0">
                  <a:buNone/>
                </a:pPr>
                <a:r>
                  <a:rPr lang="en-US" sz="2000" dirty="0">
                    <a:solidFill>
                      <a:srgbClr val="FF0000"/>
                    </a:solidFill>
                    <a:latin typeface="+mn-lt"/>
                  </a:rPr>
                  <a:t>Solution: </a:t>
                </a:r>
              </a:p>
              <a:p>
                <a:pPr marL="0" indent="0">
                  <a:buNone/>
                </a:pPr>
                <a:r>
                  <a:rPr lang="en-US" sz="2000" dirty="0">
                    <a:solidFill>
                      <a:srgbClr val="000000"/>
                    </a:solidFill>
                    <a:latin typeface="+mn-lt"/>
                  </a:rPr>
                  <a:t>First list out A and B:</a:t>
                </a:r>
              </a:p>
              <a:p>
                <a:pPr marL="0" indent="0">
                  <a:buNone/>
                </a:pPr>
                <a:r>
                  <a:rPr lang="pt-BR" sz="2000" dirty="0">
                    <a:solidFill>
                      <a:srgbClr val="000000"/>
                    </a:solidFill>
                    <a:latin typeface="+mn-lt"/>
                  </a:rPr>
                  <a:t> A = {(1, 2), (2, 1), (2, 2)},</a:t>
                </a:r>
              </a:p>
              <a:p>
                <a:pPr marL="0" indent="0">
                  <a:buNone/>
                </a:pPr>
                <a:r>
                  <a:rPr lang="pl-PL" sz="2000" dirty="0">
                    <a:solidFill>
                      <a:srgbClr val="000000"/>
                    </a:solidFill>
                    <a:latin typeface="+mn-lt"/>
                  </a:rPr>
                  <a:t>B = {(2, 2), (2, 3), (2, 4), (2, 5), (2, 6), (3, 2), (4, 2), (5, 2),(6, 2)}.</a:t>
                </a:r>
                <a:r>
                  <a:rPr lang="en-US" sz="2000" dirty="0">
                    <a:solidFill>
                      <a:srgbClr val="000000"/>
                    </a:solidFill>
                    <a:latin typeface="+mn-lt"/>
                  </a:rPr>
                  <a:t> </a:t>
                </a:r>
              </a:p>
              <a:p>
                <a:pPr marL="0" indent="0">
                  <a:buNone/>
                </a:pPr>
                <a:endParaRPr lang="en-US" sz="2000" dirty="0">
                  <a:solidFill>
                    <a:srgbClr val="000000"/>
                  </a:solidFill>
                  <a:latin typeface="+mn-lt"/>
                </a:endParaRPr>
              </a:p>
              <a:p>
                <a:pPr marL="0" indent="0">
                  <a:buNone/>
                </a:pPr>
                <a:r>
                  <a:rPr lang="en-US" sz="2000" dirty="0">
                    <a:solidFill>
                      <a:srgbClr val="000000"/>
                    </a:solidFill>
                    <a:latin typeface="+mn-lt"/>
                  </a:rPr>
                  <a:t>Therefore, the probabilities are</a:t>
                </a:r>
              </a:p>
              <a:p>
                <a:pPr marL="0" indent="0">
                  <a:buNone/>
                </a:pPr>
                <a:r>
                  <a:rPr lang="en-US" sz="2000" dirty="0">
                    <a:solidFill>
                      <a:srgbClr val="000000"/>
                    </a:solidFill>
                    <a:latin typeface="+mn-lt"/>
                  </a:rPr>
                  <a:t>     P[A] =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3</m:t>
                        </m:r>
                      </m:num>
                      <m:den>
                        <m:r>
                          <a:rPr lang="en-US" sz="2000" i="1">
                            <a:solidFill>
                              <a:srgbClr val="000000"/>
                            </a:solidFill>
                            <a:latin typeface="Cambria Math" panose="02040503050406030204" pitchFamily="18" charset="0"/>
                          </a:rPr>
                          <m:t>36</m:t>
                        </m:r>
                      </m:den>
                    </m:f>
                  </m:oMath>
                </a14:m>
                <a:r>
                  <a:rPr lang="en-US" sz="2000" dirty="0">
                    <a:solidFill>
                      <a:srgbClr val="000000"/>
                    </a:solidFill>
                    <a:latin typeface="+mn-lt"/>
                  </a:rPr>
                  <a:t>, P[B] =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9</m:t>
                        </m:r>
                      </m:num>
                      <m:den>
                        <m:r>
                          <a:rPr lang="en-US" sz="2000" i="1">
                            <a:solidFill>
                              <a:srgbClr val="000000"/>
                            </a:solidFill>
                            <a:latin typeface="Cambria Math" panose="02040503050406030204" pitchFamily="18" charset="0"/>
                          </a:rPr>
                          <m:t>36</m:t>
                        </m:r>
                      </m:den>
                    </m:f>
                  </m:oMath>
                </a14:m>
                <a:r>
                  <a:rPr lang="en-US" sz="2000" dirty="0">
                    <a:solidFill>
                      <a:srgbClr val="000000"/>
                    </a:solidFill>
                    <a:latin typeface="+mn-lt"/>
                  </a:rPr>
                  <a:t>,   and P[A ∩ B] = P[(2, 2)] =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36</m:t>
                        </m:r>
                      </m:den>
                    </m:f>
                  </m:oMath>
                </a14:m>
                <a:endParaRPr lang="en-IN" sz="2000" dirty="0">
                  <a:solidFill>
                    <a:srgbClr val="000000"/>
                  </a:solidFill>
                  <a:latin typeface="+mn-lt"/>
                </a:endParaRPr>
              </a:p>
              <a:p>
                <a:pPr marL="0" indent="0">
                  <a:buNone/>
                </a:pPr>
                <a:endParaRPr lang="en-US" sz="2000" dirty="0">
                  <a:solidFill>
                    <a:srgbClr val="000000"/>
                  </a:solidFill>
                  <a:latin typeface="+mn-lt"/>
                </a:endParaRPr>
              </a:p>
              <a:p>
                <a:pPr marL="0" indent="0">
                  <a:buNone/>
                </a:pPr>
                <a:r>
                  <a:rPr lang="en-US" sz="2000" dirty="0">
                    <a:solidFill>
                      <a:srgbClr val="000000"/>
                    </a:solidFill>
                    <a:latin typeface="+mn-lt"/>
                  </a:rPr>
                  <a:t>Clearly, P[A ∩ B]   ≠  P[A]P[B] and so A and B are dependent.</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3"/>
              </p:nvPr>
            </p:nvSpPr>
            <p:spPr>
              <a:xfrm>
                <a:off x="457200" y="924933"/>
                <a:ext cx="8229600" cy="5323467"/>
              </a:xfrm>
              <a:blipFill>
                <a:blip r:embed="rId2"/>
                <a:stretch>
                  <a:fillRect l="-741" t="-687"/>
                </a:stretch>
              </a:blipFill>
            </p:spPr>
            <p:txBody>
              <a:bodyPr/>
              <a:lstStyle/>
              <a:p>
                <a:r>
                  <a:rPr lang="en-IN">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Example 8</a:t>
            </a:r>
          </a:p>
        </p:txBody>
      </p:sp>
      <p:sp>
        <p:nvSpPr>
          <p:cNvPr id="5" name="TextBox 4"/>
          <p:cNvSpPr txBox="1"/>
          <p:nvPr/>
        </p:nvSpPr>
        <p:spPr>
          <a:xfrm>
            <a:off x="381000" y="1143000"/>
            <a:ext cx="8610600" cy="1015663"/>
          </a:xfrm>
          <a:prstGeom prst="rect">
            <a:avLst/>
          </a:prstGeom>
          <a:noFill/>
        </p:spPr>
        <p:txBody>
          <a:bodyPr wrap="square" rtlCol="0">
            <a:spAutoFit/>
          </a:bodyPr>
          <a:lstStyle/>
          <a:p>
            <a:r>
              <a:rPr lang="en-IN" sz="2000" dirty="0"/>
              <a:t>A committee of 5 is chosen from a group of 8 men and 4 women. What is the probability that the group contains a majority of women</a:t>
            </a:r>
            <a:r>
              <a:rPr lang="en-IN" sz="2000" dirty="0">
                <a:cs typeface="Times New Roman" panose="02020603050405020304" pitchFamily="18" charset="0"/>
              </a:rPr>
              <a:t>?</a:t>
            </a:r>
          </a:p>
          <a:p>
            <a:r>
              <a:rPr lang="en-IN" sz="2000" dirty="0"/>
              <a:t>  </a:t>
            </a:r>
          </a:p>
        </p:txBody>
      </p:sp>
      <mc:AlternateContent xmlns:mc="http://schemas.openxmlformats.org/markup-compatibility/2006" xmlns:a14="http://schemas.microsoft.com/office/drawing/2010/main">
        <mc:Choice Requires="a14">
          <p:sp>
            <p:nvSpPr>
              <p:cNvPr id="6" name="TextBox 5"/>
              <p:cNvSpPr txBox="1"/>
              <p:nvPr/>
            </p:nvSpPr>
            <p:spPr>
              <a:xfrm>
                <a:off x="346364" y="1905000"/>
                <a:ext cx="8416636" cy="3838295"/>
              </a:xfrm>
              <a:prstGeom prst="rect">
                <a:avLst/>
              </a:prstGeom>
              <a:noFill/>
            </p:spPr>
            <p:txBody>
              <a:bodyPr wrap="square" rtlCol="0">
                <a:spAutoFit/>
              </a:bodyPr>
              <a:lstStyle/>
              <a:p>
                <a:pPr algn="just"/>
                <a:r>
                  <a:rPr lang="en-IN" sz="2000" dirty="0">
                    <a:solidFill>
                      <a:srgbClr val="FF0000"/>
                    </a:solidFill>
                  </a:rPr>
                  <a:t>Solution:</a:t>
                </a:r>
              </a:p>
              <a:p>
                <a:pPr algn="just"/>
                <a:r>
                  <a:rPr lang="en-IN" sz="2000" dirty="0"/>
                  <a:t>There are totally 12 people. Among them we have to choose 5 such that majority would be women. Hence the possible selection of men and women will be either:</a:t>
                </a:r>
              </a:p>
              <a:p>
                <a:pPr algn="just"/>
                <a:r>
                  <a:rPr lang="en-IN" sz="2000" dirty="0">
                    <a:solidFill>
                      <a:srgbClr val="660066"/>
                    </a:solidFill>
                  </a:rPr>
                  <a:t>1 men and 4 women </a:t>
                </a:r>
                <a:r>
                  <a:rPr lang="en-IN" sz="2000" dirty="0"/>
                  <a:t>or </a:t>
                </a:r>
                <a:r>
                  <a:rPr lang="en-IN" sz="2000" dirty="0">
                    <a:solidFill>
                      <a:srgbClr val="7030A0"/>
                    </a:solidFill>
                  </a:rPr>
                  <a:t>2 men and 3 women.</a:t>
                </a:r>
              </a:p>
              <a:p>
                <a:pPr algn="just"/>
                <a14:m>
                  <m:oMathPara xmlns:m="http://schemas.openxmlformats.org/officeDocument/2006/math">
                    <m:oMathParaPr>
                      <m:jc m:val="centerGroup"/>
                    </m:oMathParaPr>
                    <m:oMath xmlns:m="http://schemas.openxmlformats.org/officeDocument/2006/math">
                      <m:r>
                        <a:rPr lang="en-IN" sz="2000" i="1">
                          <a:solidFill>
                            <a:srgbClr val="7030A0"/>
                          </a:solidFill>
                          <a:latin typeface="Cambria Math" panose="02040503050406030204" pitchFamily="18" charset="0"/>
                        </a:rPr>
                        <m:t>𝑃</m:t>
                      </m:r>
                      <m:d>
                        <m:dPr>
                          <m:ctrlPr>
                            <a:rPr lang="en-IN" sz="2000" i="1">
                              <a:solidFill>
                                <a:srgbClr val="7030A0"/>
                              </a:solidFill>
                              <a:latin typeface="Cambria Math" panose="02040503050406030204" pitchFamily="18" charset="0"/>
                            </a:rPr>
                          </m:ctrlPr>
                        </m:dPr>
                        <m:e>
                          <m:r>
                            <a:rPr lang="en-IN" sz="2000" i="1">
                              <a:solidFill>
                                <a:srgbClr val="7030A0"/>
                              </a:solidFill>
                              <a:latin typeface="Cambria Math" panose="02040503050406030204" pitchFamily="18" charset="0"/>
                            </a:rPr>
                            <m:t>1</m:t>
                          </m:r>
                          <m:r>
                            <a:rPr lang="en-IN" sz="2000" i="1">
                              <a:solidFill>
                                <a:srgbClr val="7030A0"/>
                              </a:solidFill>
                              <a:latin typeface="Cambria Math" panose="02040503050406030204" pitchFamily="18" charset="0"/>
                            </a:rPr>
                            <m:t>𝑀</m:t>
                          </m:r>
                          <m:r>
                            <a:rPr lang="en-IN" sz="2000" i="1">
                              <a:solidFill>
                                <a:srgbClr val="7030A0"/>
                              </a:solidFill>
                              <a:latin typeface="Cambria Math" panose="02040503050406030204" pitchFamily="18" charset="0"/>
                            </a:rPr>
                            <m:t> </m:t>
                          </m:r>
                          <m:r>
                            <a:rPr lang="en-IN" sz="2000" i="1">
                              <a:solidFill>
                                <a:srgbClr val="7030A0"/>
                              </a:solidFill>
                              <a:latin typeface="Cambria Math" panose="02040503050406030204" pitchFamily="18" charset="0"/>
                            </a:rPr>
                            <m:t>𝑎𝑛𝑑</m:t>
                          </m:r>
                          <m:r>
                            <a:rPr lang="en-IN" sz="2000" i="1">
                              <a:solidFill>
                                <a:srgbClr val="7030A0"/>
                              </a:solidFill>
                              <a:latin typeface="Cambria Math" panose="02040503050406030204" pitchFamily="18" charset="0"/>
                            </a:rPr>
                            <m:t> 4 </m:t>
                          </m:r>
                          <m:r>
                            <a:rPr lang="en-IN" sz="2000" i="1">
                              <a:solidFill>
                                <a:srgbClr val="7030A0"/>
                              </a:solidFill>
                              <a:latin typeface="Cambria Math" panose="02040503050406030204" pitchFamily="18" charset="0"/>
                            </a:rPr>
                            <m:t>𝑊</m:t>
                          </m:r>
                        </m:e>
                      </m:d>
                      <m:r>
                        <a:rPr lang="en-IN" sz="2000" i="1">
                          <a:solidFill>
                            <a:srgbClr val="7030A0"/>
                          </a:solidFill>
                          <a:latin typeface="Cambria Math" panose="02040503050406030204" pitchFamily="18" charset="0"/>
                        </a:rPr>
                        <m:t>=</m:t>
                      </m:r>
                      <m:f>
                        <m:fPr>
                          <m:ctrlPr>
                            <a:rPr lang="en-IN" sz="2000" i="1">
                              <a:solidFill>
                                <a:srgbClr val="7030A0"/>
                              </a:solidFill>
                              <a:latin typeface="Cambria Math" panose="02040503050406030204" pitchFamily="18" charset="0"/>
                            </a:rPr>
                          </m:ctrlPr>
                        </m:fPr>
                        <m:num>
                          <m:sSubSup>
                            <m:sSubSupPr>
                              <m:ctrlPr>
                                <a:rPr lang="en-IN" sz="2000" i="1">
                                  <a:solidFill>
                                    <a:srgbClr val="7030A0"/>
                                  </a:solidFill>
                                  <a:latin typeface="Cambria Math" panose="02040503050406030204" pitchFamily="18" charset="0"/>
                                </a:rPr>
                              </m:ctrlPr>
                            </m:sSubSupPr>
                            <m:e>
                              <m:r>
                                <a:rPr lang="en-IN" sz="2000" i="1">
                                  <a:solidFill>
                                    <a:srgbClr val="7030A0"/>
                                  </a:solidFill>
                                  <a:latin typeface="Cambria Math" panose="02040503050406030204" pitchFamily="18" charset="0"/>
                                </a:rPr>
                                <m:t>𝐶</m:t>
                              </m:r>
                            </m:e>
                            <m:sub>
                              <m:r>
                                <a:rPr lang="en-IN" sz="2000" i="1">
                                  <a:solidFill>
                                    <a:srgbClr val="7030A0"/>
                                  </a:solidFill>
                                  <a:latin typeface="Cambria Math" panose="02040503050406030204" pitchFamily="18" charset="0"/>
                                </a:rPr>
                                <m:t>1</m:t>
                              </m:r>
                            </m:sub>
                            <m:sup>
                              <m:r>
                                <a:rPr lang="en-IN" sz="2000" i="1">
                                  <a:solidFill>
                                    <a:srgbClr val="7030A0"/>
                                  </a:solidFill>
                                  <a:latin typeface="Cambria Math" panose="02040503050406030204" pitchFamily="18" charset="0"/>
                                </a:rPr>
                                <m:t>8</m:t>
                              </m:r>
                            </m:sup>
                          </m:sSubSup>
                          <m:r>
                            <a:rPr lang="en-IN" sz="2000" i="1">
                              <a:solidFill>
                                <a:srgbClr val="7030A0"/>
                              </a:solidFill>
                              <a:latin typeface="Cambria Math" panose="02040503050406030204" pitchFamily="18" charset="0"/>
                              <a:ea typeface="Cambria Math" panose="02040503050406030204" pitchFamily="18" charset="0"/>
                            </a:rPr>
                            <m:t>×</m:t>
                          </m:r>
                          <m:sSubSup>
                            <m:sSubSupPr>
                              <m:ctrlPr>
                                <a:rPr lang="en-IN" sz="2000" i="1">
                                  <a:solidFill>
                                    <a:srgbClr val="7030A0"/>
                                  </a:solidFill>
                                  <a:latin typeface="Cambria Math" panose="02040503050406030204" pitchFamily="18" charset="0"/>
                                  <a:ea typeface="Cambria Math" panose="02040503050406030204" pitchFamily="18" charset="0"/>
                                </a:rPr>
                              </m:ctrlPr>
                            </m:sSubSupPr>
                            <m:e>
                              <m:r>
                                <a:rPr lang="en-IN" sz="2000" i="1">
                                  <a:solidFill>
                                    <a:srgbClr val="7030A0"/>
                                  </a:solidFill>
                                  <a:latin typeface="Cambria Math" panose="02040503050406030204" pitchFamily="18" charset="0"/>
                                  <a:ea typeface="Cambria Math" panose="02040503050406030204" pitchFamily="18" charset="0"/>
                                </a:rPr>
                                <m:t>𝐶</m:t>
                              </m:r>
                            </m:e>
                            <m:sub>
                              <m:r>
                                <a:rPr lang="en-IN" sz="2000" i="1">
                                  <a:solidFill>
                                    <a:srgbClr val="7030A0"/>
                                  </a:solidFill>
                                  <a:latin typeface="Cambria Math" panose="02040503050406030204" pitchFamily="18" charset="0"/>
                                  <a:ea typeface="Cambria Math" panose="02040503050406030204" pitchFamily="18" charset="0"/>
                                </a:rPr>
                                <m:t>4</m:t>
                              </m:r>
                            </m:sub>
                            <m:sup>
                              <m:r>
                                <a:rPr lang="en-IN" sz="2000" i="1">
                                  <a:solidFill>
                                    <a:srgbClr val="7030A0"/>
                                  </a:solidFill>
                                  <a:latin typeface="Cambria Math" panose="02040503050406030204" pitchFamily="18" charset="0"/>
                                  <a:ea typeface="Cambria Math" panose="02040503050406030204" pitchFamily="18" charset="0"/>
                                </a:rPr>
                                <m:t>4</m:t>
                              </m:r>
                            </m:sup>
                          </m:sSubSup>
                        </m:num>
                        <m:den>
                          <m:sSubSup>
                            <m:sSubSupPr>
                              <m:ctrlPr>
                                <a:rPr lang="en-IN" sz="2000" i="1">
                                  <a:solidFill>
                                    <a:srgbClr val="7030A0"/>
                                  </a:solidFill>
                                  <a:latin typeface="Cambria Math" panose="02040503050406030204" pitchFamily="18" charset="0"/>
                                </a:rPr>
                              </m:ctrlPr>
                            </m:sSubSupPr>
                            <m:e>
                              <m:r>
                                <a:rPr lang="en-IN" sz="2000" i="1">
                                  <a:solidFill>
                                    <a:srgbClr val="7030A0"/>
                                  </a:solidFill>
                                  <a:latin typeface="Cambria Math" panose="02040503050406030204" pitchFamily="18" charset="0"/>
                                </a:rPr>
                                <m:t>𝐶</m:t>
                              </m:r>
                            </m:e>
                            <m:sub>
                              <m:r>
                                <a:rPr lang="en-IN" sz="2000" i="1">
                                  <a:solidFill>
                                    <a:srgbClr val="7030A0"/>
                                  </a:solidFill>
                                  <a:latin typeface="Cambria Math" panose="02040503050406030204" pitchFamily="18" charset="0"/>
                                </a:rPr>
                                <m:t>5</m:t>
                              </m:r>
                            </m:sub>
                            <m:sup>
                              <m:r>
                                <a:rPr lang="en-IN" sz="2000" i="1">
                                  <a:solidFill>
                                    <a:srgbClr val="7030A0"/>
                                  </a:solidFill>
                                  <a:latin typeface="Cambria Math" panose="02040503050406030204" pitchFamily="18" charset="0"/>
                                </a:rPr>
                                <m:t>12</m:t>
                              </m:r>
                            </m:sup>
                          </m:sSubSup>
                        </m:den>
                      </m:f>
                      <m:r>
                        <a:rPr lang="en-IN" sz="2000" i="1">
                          <a:solidFill>
                            <a:srgbClr val="7030A0"/>
                          </a:solidFill>
                          <a:latin typeface="Cambria Math" panose="02040503050406030204" pitchFamily="18" charset="0"/>
                        </a:rPr>
                        <m:t>=</m:t>
                      </m:r>
                      <m:f>
                        <m:fPr>
                          <m:ctrlPr>
                            <a:rPr lang="en-IN" sz="2000" i="1">
                              <a:solidFill>
                                <a:srgbClr val="7030A0"/>
                              </a:solidFill>
                              <a:latin typeface="Cambria Math" panose="02040503050406030204" pitchFamily="18" charset="0"/>
                            </a:rPr>
                          </m:ctrlPr>
                        </m:fPr>
                        <m:num>
                          <m:r>
                            <a:rPr lang="en-IN" sz="2000" i="1">
                              <a:solidFill>
                                <a:srgbClr val="7030A0"/>
                              </a:solidFill>
                              <a:latin typeface="Cambria Math" panose="02040503050406030204" pitchFamily="18" charset="0"/>
                            </a:rPr>
                            <m:t>8</m:t>
                          </m:r>
                        </m:num>
                        <m:den>
                          <m:r>
                            <a:rPr lang="en-IN" sz="2000" i="1">
                              <a:solidFill>
                                <a:srgbClr val="7030A0"/>
                              </a:solidFill>
                              <a:latin typeface="Cambria Math" panose="02040503050406030204" pitchFamily="18" charset="0"/>
                            </a:rPr>
                            <m:t>792</m:t>
                          </m:r>
                        </m:den>
                      </m:f>
                    </m:oMath>
                  </m:oMathPara>
                </a14:m>
                <a:endParaRPr lang="en-IN" sz="2000" dirty="0">
                  <a:solidFill>
                    <a:srgbClr val="7030A0"/>
                  </a:solidFill>
                </a:endParaRPr>
              </a:p>
              <a:p>
                <a:pPr algn="just"/>
                <a14:m>
                  <m:oMathPara xmlns:m="http://schemas.openxmlformats.org/officeDocument/2006/math">
                    <m:oMathParaPr>
                      <m:jc m:val="centerGroup"/>
                    </m:oMathParaPr>
                    <m:oMath xmlns:m="http://schemas.openxmlformats.org/officeDocument/2006/math">
                      <m:r>
                        <a:rPr lang="en-IN" sz="2000" i="1">
                          <a:solidFill>
                            <a:srgbClr val="7030A0"/>
                          </a:solidFill>
                          <a:latin typeface="Cambria Math" panose="02040503050406030204" pitchFamily="18" charset="0"/>
                        </a:rPr>
                        <m:t>𝑃</m:t>
                      </m:r>
                      <m:d>
                        <m:dPr>
                          <m:ctrlPr>
                            <a:rPr lang="en-IN" sz="2000" i="1">
                              <a:solidFill>
                                <a:srgbClr val="7030A0"/>
                              </a:solidFill>
                              <a:latin typeface="Cambria Math" panose="02040503050406030204" pitchFamily="18" charset="0"/>
                            </a:rPr>
                          </m:ctrlPr>
                        </m:dPr>
                        <m:e>
                          <m:r>
                            <a:rPr lang="en-IN" sz="2000" i="1">
                              <a:solidFill>
                                <a:srgbClr val="7030A0"/>
                              </a:solidFill>
                              <a:latin typeface="Cambria Math" panose="02040503050406030204" pitchFamily="18" charset="0"/>
                            </a:rPr>
                            <m:t>2</m:t>
                          </m:r>
                          <m:r>
                            <a:rPr lang="en-IN" sz="2000" i="1">
                              <a:solidFill>
                                <a:srgbClr val="7030A0"/>
                              </a:solidFill>
                              <a:latin typeface="Cambria Math" panose="02040503050406030204" pitchFamily="18" charset="0"/>
                            </a:rPr>
                            <m:t>𝑀</m:t>
                          </m:r>
                          <m:r>
                            <a:rPr lang="en-IN" sz="2000" i="1">
                              <a:solidFill>
                                <a:srgbClr val="7030A0"/>
                              </a:solidFill>
                              <a:latin typeface="Cambria Math" panose="02040503050406030204" pitchFamily="18" charset="0"/>
                            </a:rPr>
                            <m:t> </m:t>
                          </m:r>
                          <m:r>
                            <a:rPr lang="en-IN" sz="2000" i="1">
                              <a:solidFill>
                                <a:srgbClr val="7030A0"/>
                              </a:solidFill>
                              <a:latin typeface="Cambria Math" panose="02040503050406030204" pitchFamily="18" charset="0"/>
                            </a:rPr>
                            <m:t>𝑎𝑛𝑑</m:t>
                          </m:r>
                          <m:r>
                            <a:rPr lang="en-IN" sz="2000" i="1">
                              <a:solidFill>
                                <a:srgbClr val="7030A0"/>
                              </a:solidFill>
                              <a:latin typeface="Cambria Math" panose="02040503050406030204" pitchFamily="18" charset="0"/>
                            </a:rPr>
                            <m:t> 3 </m:t>
                          </m:r>
                          <m:r>
                            <a:rPr lang="en-IN" sz="2000" i="1">
                              <a:solidFill>
                                <a:srgbClr val="7030A0"/>
                              </a:solidFill>
                              <a:latin typeface="Cambria Math" panose="02040503050406030204" pitchFamily="18" charset="0"/>
                            </a:rPr>
                            <m:t>𝑊</m:t>
                          </m:r>
                        </m:e>
                      </m:d>
                      <m:r>
                        <a:rPr lang="en-IN" sz="2000" i="1">
                          <a:solidFill>
                            <a:srgbClr val="7030A0"/>
                          </a:solidFill>
                          <a:latin typeface="Cambria Math" panose="02040503050406030204" pitchFamily="18" charset="0"/>
                        </a:rPr>
                        <m:t>=</m:t>
                      </m:r>
                      <m:f>
                        <m:fPr>
                          <m:ctrlPr>
                            <a:rPr lang="en-IN" sz="2000" i="1">
                              <a:solidFill>
                                <a:srgbClr val="7030A0"/>
                              </a:solidFill>
                              <a:latin typeface="Cambria Math" panose="02040503050406030204" pitchFamily="18" charset="0"/>
                            </a:rPr>
                          </m:ctrlPr>
                        </m:fPr>
                        <m:num>
                          <m:sSubSup>
                            <m:sSubSupPr>
                              <m:ctrlPr>
                                <a:rPr lang="en-IN" sz="2000" i="1">
                                  <a:solidFill>
                                    <a:srgbClr val="7030A0"/>
                                  </a:solidFill>
                                  <a:latin typeface="Cambria Math" panose="02040503050406030204" pitchFamily="18" charset="0"/>
                                </a:rPr>
                              </m:ctrlPr>
                            </m:sSubSupPr>
                            <m:e>
                              <m:r>
                                <a:rPr lang="en-IN" sz="2000" i="1">
                                  <a:solidFill>
                                    <a:srgbClr val="7030A0"/>
                                  </a:solidFill>
                                  <a:latin typeface="Cambria Math" panose="02040503050406030204" pitchFamily="18" charset="0"/>
                                </a:rPr>
                                <m:t>𝐶</m:t>
                              </m:r>
                            </m:e>
                            <m:sub>
                              <m:r>
                                <a:rPr lang="en-IN" sz="2000" i="1">
                                  <a:solidFill>
                                    <a:srgbClr val="7030A0"/>
                                  </a:solidFill>
                                  <a:latin typeface="Cambria Math" panose="02040503050406030204" pitchFamily="18" charset="0"/>
                                </a:rPr>
                                <m:t>2</m:t>
                              </m:r>
                            </m:sub>
                            <m:sup>
                              <m:r>
                                <a:rPr lang="en-IN" sz="2000" i="1">
                                  <a:solidFill>
                                    <a:srgbClr val="7030A0"/>
                                  </a:solidFill>
                                  <a:latin typeface="Cambria Math" panose="02040503050406030204" pitchFamily="18" charset="0"/>
                                </a:rPr>
                                <m:t>8</m:t>
                              </m:r>
                            </m:sup>
                          </m:sSubSup>
                          <m:r>
                            <a:rPr lang="en-IN" sz="2000" i="1">
                              <a:solidFill>
                                <a:srgbClr val="7030A0"/>
                              </a:solidFill>
                              <a:latin typeface="Cambria Math" panose="02040503050406030204" pitchFamily="18" charset="0"/>
                              <a:ea typeface="Cambria Math" panose="02040503050406030204" pitchFamily="18" charset="0"/>
                            </a:rPr>
                            <m:t>×</m:t>
                          </m:r>
                          <m:sSubSup>
                            <m:sSubSupPr>
                              <m:ctrlPr>
                                <a:rPr lang="en-IN" sz="2000" i="1">
                                  <a:solidFill>
                                    <a:srgbClr val="7030A0"/>
                                  </a:solidFill>
                                  <a:latin typeface="Cambria Math" panose="02040503050406030204" pitchFamily="18" charset="0"/>
                                  <a:ea typeface="Cambria Math" panose="02040503050406030204" pitchFamily="18" charset="0"/>
                                </a:rPr>
                              </m:ctrlPr>
                            </m:sSubSupPr>
                            <m:e>
                              <m:r>
                                <a:rPr lang="en-IN" sz="2000" i="1">
                                  <a:solidFill>
                                    <a:srgbClr val="7030A0"/>
                                  </a:solidFill>
                                  <a:latin typeface="Cambria Math" panose="02040503050406030204" pitchFamily="18" charset="0"/>
                                  <a:ea typeface="Cambria Math" panose="02040503050406030204" pitchFamily="18" charset="0"/>
                                </a:rPr>
                                <m:t>𝐶</m:t>
                              </m:r>
                            </m:e>
                            <m:sub>
                              <m:r>
                                <a:rPr lang="en-IN" sz="2000" i="1">
                                  <a:solidFill>
                                    <a:srgbClr val="7030A0"/>
                                  </a:solidFill>
                                  <a:latin typeface="Cambria Math" panose="02040503050406030204" pitchFamily="18" charset="0"/>
                                  <a:ea typeface="Cambria Math" panose="02040503050406030204" pitchFamily="18" charset="0"/>
                                </a:rPr>
                                <m:t>3</m:t>
                              </m:r>
                            </m:sub>
                            <m:sup>
                              <m:r>
                                <a:rPr lang="en-IN" sz="2000" i="1">
                                  <a:solidFill>
                                    <a:srgbClr val="7030A0"/>
                                  </a:solidFill>
                                  <a:latin typeface="Cambria Math" panose="02040503050406030204" pitchFamily="18" charset="0"/>
                                  <a:ea typeface="Cambria Math" panose="02040503050406030204" pitchFamily="18" charset="0"/>
                                </a:rPr>
                                <m:t>4</m:t>
                              </m:r>
                            </m:sup>
                          </m:sSubSup>
                        </m:num>
                        <m:den>
                          <m:sSubSup>
                            <m:sSubSupPr>
                              <m:ctrlPr>
                                <a:rPr lang="en-IN" sz="2000" i="1">
                                  <a:solidFill>
                                    <a:srgbClr val="7030A0"/>
                                  </a:solidFill>
                                  <a:latin typeface="Cambria Math" panose="02040503050406030204" pitchFamily="18" charset="0"/>
                                </a:rPr>
                              </m:ctrlPr>
                            </m:sSubSupPr>
                            <m:e>
                              <m:r>
                                <a:rPr lang="en-IN" sz="2000" i="1">
                                  <a:solidFill>
                                    <a:srgbClr val="7030A0"/>
                                  </a:solidFill>
                                  <a:latin typeface="Cambria Math" panose="02040503050406030204" pitchFamily="18" charset="0"/>
                                </a:rPr>
                                <m:t>𝐶</m:t>
                              </m:r>
                            </m:e>
                            <m:sub>
                              <m:r>
                                <a:rPr lang="en-IN" sz="2000" i="1">
                                  <a:solidFill>
                                    <a:srgbClr val="7030A0"/>
                                  </a:solidFill>
                                  <a:latin typeface="Cambria Math" panose="02040503050406030204" pitchFamily="18" charset="0"/>
                                </a:rPr>
                                <m:t>5</m:t>
                              </m:r>
                            </m:sub>
                            <m:sup>
                              <m:r>
                                <a:rPr lang="en-IN" sz="2000" i="1">
                                  <a:solidFill>
                                    <a:srgbClr val="7030A0"/>
                                  </a:solidFill>
                                  <a:latin typeface="Cambria Math" panose="02040503050406030204" pitchFamily="18" charset="0"/>
                                </a:rPr>
                                <m:t>12</m:t>
                              </m:r>
                            </m:sup>
                          </m:sSubSup>
                        </m:den>
                      </m:f>
                      <m:r>
                        <a:rPr lang="en-IN" sz="2000" i="1">
                          <a:solidFill>
                            <a:srgbClr val="7030A0"/>
                          </a:solidFill>
                          <a:latin typeface="Cambria Math" panose="02040503050406030204" pitchFamily="18" charset="0"/>
                        </a:rPr>
                        <m:t>=</m:t>
                      </m:r>
                      <m:f>
                        <m:fPr>
                          <m:ctrlPr>
                            <a:rPr lang="en-IN" sz="2000" i="1">
                              <a:solidFill>
                                <a:srgbClr val="7030A0"/>
                              </a:solidFill>
                              <a:latin typeface="Cambria Math" panose="02040503050406030204" pitchFamily="18" charset="0"/>
                            </a:rPr>
                          </m:ctrlPr>
                        </m:fPr>
                        <m:num>
                          <m:r>
                            <a:rPr lang="en-IN" sz="2000" i="1">
                              <a:solidFill>
                                <a:srgbClr val="7030A0"/>
                              </a:solidFill>
                              <a:latin typeface="Cambria Math" panose="02040503050406030204" pitchFamily="18" charset="0"/>
                            </a:rPr>
                            <m:t>112</m:t>
                          </m:r>
                        </m:num>
                        <m:den>
                          <m:r>
                            <a:rPr lang="en-IN" sz="2000" i="1">
                              <a:solidFill>
                                <a:srgbClr val="7030A0"/>
                              </a:solidFill>
                              <a:latin typeface="Cambria Math" panose="02040503050406030204" pitchFamily="18" charset="0"/>
                            </a:rPr>
                            <m:t>792</m:t>
                          </m:r>
                        </m:den>
                      </m:f>
                    </m:oMath>
                  </m:oMathPara>
                </a14:m>
                <a:endParaRPr lang="en-IN" sz="2000" dirty="0">
                  <a:solidFill>
                    <a:srgbClr val="7030A0"/>
                  </a:solidFill>
                </a:endParaRPr>
              </a:p>
              <a:p>
                <a:pPr algn="just"/>
                <a:r>
                  <a:rPr lang="en-IN" sz="2000" dirty="0"/>
                  <a:t>Therefore the probability of selecting 5 people is </a:t>
                </a:r>
                <a14:m>
                  <m:oMath xmlns:m="http://schemas.openxmlformats.org/officeDocument/2006/math">
                    <m:f>
                      <m:fPr>
                        <m:ctrlPr>
                          <a:rPr lang="en-IN" sz="2000" i="1">
                            <a:latin typeface="Cambria Math" panose="02040503050406030204" pitchFamily="18" charset="0"/>
                          </a:rPr>
                        </m:ctrlPr>
                      </m:fPr>
                      <m:num>
                        <m:r>
                          <a:rPr lang="en-IN" sz="2000" i="1">
                            <a:latin typeface="Cambria Math" panose="02040503050406030204" pitchFamily="18" charset="0"/>
                          </a:rPr>
                          <m:t>8</m:t>
                        </m:r>
                      </m:num>
                      <m:den>
                        <m:r>
                          <a:rPr lang="en-IN" sz="2000" i="1">
                            <a:latin typeface="Cambria Math" panose="02040503050406030204" pitchFamily="18" charset="0"/>
                          </a:rPr>
                          <m:t>792</m:t>
                        </m:r>
                      </m:den>
                    </m:f>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112</m:t>
                        </m:r>
                      </m:num>
                      <m:den>
                        <m:r>
                          <a:rPr lang="en-IN" sz="2000" i="1">
                            <a:latin typeface="Cambria Math" panose="02040503050406030204" pitchFamily="18" charset="0"/>
                          </a:rPr>
                          <m:t>792</m:t>
                        </m:r>
                      </m:den>
                    </m:f>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5</m:t>
                        </m:r>
                      </m:num>
                      <m:den>
                        <m:r>
                          <a:rPr lang="en-IN" sz="2000" i="1">
                            <a:latin typeface="Cambria Math" panose="02040503050406030204" pitchFamily="18" charset="0"/>
                          </a:rPr>
                          <m:t>33</m:t>
                        </m:r>
                      </m:den>
                    </m:f>
                  </m:oMath>
                </a14:m>
                <a:endParaRPr lang="en-IN" sz="2000" dirty="0"/>
              </a:p>
              <a:p>
                <a:pPr algn="just"/>
                <a:endParaRPr lang="en-IN" sz="2000" dirty="0">
                  <a:solidFill>
                    <a:srgbClr val="7030A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46364" y="1905000"/>
                <a:ext cx="8416636" cy="3838295"/>
              </a:xfrm>
              <a:prstGeom prst="rect">
                <a:avLst/>
              </a:prstGeom>
              <a:blipFill>
                <a:blip r:embed="rId2"/>
                <a:stretch>
                  <a:fillRect l="-797" t="-954" r="-724"/>
                </a:stretch>
              </a:blipFill>
            </p:spPr>
            <p:txBody>
              <a:bodyPr/>
              <a:lstStyle/>
              <a:p>
                <a:r>
                  <a:rPr lang="en-IN">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Practice problems</a:t>
            </a:r>
            <a:r>
              <a:rPr lang="en-IN" b="1" dirty="0">
                <a:latin typeface="Tw Cen MT" panose="020B0602020104020603" pitchFamily="34" charset="0"/>
                <a:cs typeface="Times New Roman" panose="02020603050405020304" pitchFamily="18" charset="0"/>
              </a:rPr>
              <a:t> </a:t>
            </a:r>
          </a:p>
        </p:txBody>
      </p:sp>
      <p:sp>
        <p:nvSpPr>
          <p:cNvPr id="2" name="Content Placeholder 1"/>
          <p:cNvSpPr>
            <a:spLocks noGrp="1"/>
          </p:cNvSpPr>
          <p:nvPr>
            <p:ph type="body" sz="quarter" idx="13"/>
          </p:nvPr>
        </p:nvSpPr>
        <p:spPr>
          <a:xfrm>
            <a:off x="643304" y="1066800"/>
            <a:ext cx="7620000" cy="4953000"/>
          </a:xfrm>
        </p:spPr>
        <p:txBody>
          <a:bodyPr>
            <a:noAutofit/>
          </a:bodyPr>
          <a:lstStyle/>
          <a:p>
            <a:pPr marL="0" indent="0" algn="just">
              <a:buNone/>
            </a:pPr>
            <a:r>
              <a:rPr lang="en-IN" sz="2000" b="1" dirty="0">
                <a:latin typeface="+mn-lt"/>
              </a:rPr>
              <a:t>Q1: </a:t>
            </a:r>
            <a:r>
              <a:rPr lang="en-IN" sz="2000" dirty="0">
                <a:latin typeface="+mn-lt"/>
              </a:rPr>
              <a:t>A Survey conducted by a bank revealed that 40% of the accounts are savings accounts and 35% of the accounts are current accounts and the balance are loan accounts.</a:t>
            </a:r>
          </a:p>
          <a:p>
            <a:pPr algn="just"/>
            <a:endParaRPr lang="en-IN" sz="2000" dirty="0">
              <a:latin typeface="+mn-lt"/>
            </a:endParaRPr>
          </a:p>
          <a:p>
            <a:pPr algn="just">
              <a:buFont typeface="Wingdings" panose="05000000000000000000" pitchFamily="2" charset="2"/>
              <a:buChar char="Ø"/>
            </a:pPr>
            <a:r>
              <a:rPr lang="en-IN" sz="2000" dirty="0">
                <a:latin typeface="+mn-lt"/>
              </a:rPr>
              <a:t>What is the probability that an account taken at random is a loan account ?  </a:t>
            </a:r>
            <a:r>
              <a:rPr lang="en-IN" sz="2000" dirty="0">
                <a:solidFill>
                  <a:srgbClr val="FF0000"/>
                </a:solidFill>
                <a:latin typeface="+mn-lt"/>
              </a:rPr>
              <a:t>Ans: 0.25</a:t>
            </a:r>
          </a:p>
          <a:p>
            <a:pPr algn="just">
              <a:buFont typeface="Wingdings" panose="05000000000000000000" pitchFamily="2" charset="2"/>
              <a:buChar char="Ø"/>
            </a:pPr>
            <a:r>
              <a:rPr lang="en-IN" sz="2000" dirty="0">
                <a:latin typeface="+mn-lt"/>
              </a:rPr>
              <a:t>What is the probability that an account taken at random is </a:t>
            </a:r>
            <a:r>
              <a:rPr lang="en-IN" sz="2000" b="1" dirty="0">
                <a:latin typeface="+mn-lt"/>
              </a:rPr>
              <a:t>NOT</a:t>
            </a:r>
            <a:r>
              <a:rPr lang="en-IN" sz="2000" dirty="0">
                <a:latin typeface="+mn-lt"/>
              </a:rPr>
              <a:t> savings account ? </a:t>
            </a:r>
            <a:r>
              <a:rPr lang="en-IN" sz="2000" dirty="0">
                <a:solidFill>
                  <a:srgbClr val="FF0000"/>
                </a:solidFill>
                <a:latin typeface="+mn-lt"/>
              </a:rPr>
              <a:t>Ans: 0.60</a:t>
            </a:r>
            <a:endParaRPr lang="en-IN" sz="2000" dirty="0">
              <a:latin typeface="+mn-lt"/>
            </a:endParaRPr>
          </a:p>
          <a:p>
            <a:pPr algn="just">
              <a:buFont typeface="Wingdings" panose="05000000000000000000" pitchFamily="2" charset="2"/>
              <a:buChar char="Ø"/>
            </a:pPr>
            <a:r>
              <a:rPr lang="en-IN" sz="2000" dirty="0">
                <a:latin typeface="+mn-lt"/>
              </a:rPr>
              <a:t>What is the probability that an account taken at random is </a:t>
            </a:r>
            <a:r>
              <a:rPr lang="en-IN" sz="2000" b="1" dirty="0">
                <a:latin typeface="+mn-lt"/>
              </a:rPr>
              <a:t>NOT</a:t>
            </a:r>
            <a:r>
              <a:rPr lang="en-IN" sz="2000" dirty="0">
                <a:latin typeface="+mn-lt"/>
              </a:rPr>
              <a:t> a current account ? </a:t>
            </a:r>
            <a:r>
              <a:rPr lang="en-IN" sz="2000" dirty="0">
                <a:solidFill>
                  <a:srgbClr val="FF0000"/>
                </a:solidFill>
                <a:latin typeface="+mn-lt"/>
              </a:rPr>
              <a:t>Ans: 0.65</a:t>
            </a:r>
            <a:endParaRPr lang="en-IN" sz="2000" dirty="0">
              <a:latin typeface="+mn-lt"/>
            </a:endParaRPr>
          </a:p>
          <a:p>
            <a:pPr algn="just">
              <a:buFont typeface="Wingdings" panose="05000000000000000000" pitchFamily="2" charset="2"/>
              <a:buChar char="Ø"/>
            </a:pPr>
            <a:r>
              <a:rPr lang="en-IN" sz="2000" dirty="0">
                <a:latin typeface="+mn-lt"/>
              </a:rPr>
              <a:t>What is the probability that an account taken at random is a current account or a loan account? </a:t>
            </a:r>
            <a:r>
              <a:rPr lang="en-IN" sz="2000" dirty="0">
                <a:solidFill>
                  <a:srgbClr val="FF0000"/>
                </a:solidFill>
                <a:latin typeface="+mn-lt"/>
              </a:rPr>
              <a:t>Ans: 0.60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dirty="0">
                <a:latin typeface="Times New Roman" panose="02020603050405020304" pitchFamily="18" charset="0"/>
                <a:cs typeface="Times New Roman" panose="02020603050405020304" pitchFamily="18" charset="0"/>
              </a:rPr>
              <a:t>Practice Problems</a:t>
            </a:r>
            <a:endParaRPr lang="x-none" b="1" dirty="0">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type="body" sz="quarter" idx="13"/>
          </p:nvPr>
        </p:nvSpPr>
        <p:spPr>
          <a:xfrm>
            <a:off x="533400" y="1066800"/>
            <a:ext cx="8077200" cy="5181600"/>
          </a:xfrm>
        </p:spPr>
        <p:txBody>
          <a:bodyPr>
            <a:noAutofit/>
          </a:bodyPr>
          <a:lstStyle/>
          <a:p>
            <a:pPr marL="0" indent="0" algn="just">
              <a:spcBef>
                <a:spcPts val="0"/>
              </a:spcBef>
              <a:buNone/>
            </a:pPr>
            <a:r>
              <a:rPr lang="en-US" sz="1800" b="1" dirty="0">
                <a:latin typeface="+mn-lt"/>
                <a:cs typeface="Times New Roman" panose="02020603050405020304" pitchFamily="18" charset="0"/>
              </a:rPr>
              <a:t>Q2</a:t>
            </a:r>
            <a:r>
              <a:rPr lang="en-US" sz="1800" dirty="0">
                <a:latin typeface="+mn-lt"/>
                <a:cs typeface="Times New Roman" panose="02020603050405020304" pitchFamily="18" charset="0"/>
              </a:rPr>
              <a:t>. A speaks truth  in 80% cases and B speaks in 60% cases. What percentage of cases are they likely to contradict each other in  stating the same fact.</a:t>
            </a:r>
            <a:endParaRPr lang="en-IN" sz="1800" dirty="0">
              <a:latin typeface="+mn-lt"/>
              <a:cs typeface="Times New Roman" panose="02020603050405020304" pitchFamily="18" charset="0"/>
            </a:endParaRPr>
          </a:p>
          <a:p>
            <a:r>
              <a:rPr lang="en-US" sz="1800" dirty="0">
                <a:solidFill>
                  <a:srgbClr val="FF0000"/>
                </a:solidFill>
                <a:latin typeface="+mn-lt"/>
              </a:rPr>
              <a:t>Hint / Ans: </a:t>
            </a:r>
            <a:r>
              <a:rPr lang="en-US" sz="1800" b="0" i="1" dirty="0">
                <a:solidFill>
                  <a:srgbClr val="FF0000"/>
                </a:solidFill>
                <a:effectLst/>
                <a:latin typeface="+mn-lt"/>
              </a:rPr>
              <a:t>P</a:t>
            </a:r>
            <a:r>
              <a:rPr lang="en-US" sz="1800" dirty="0">
                <a:solidFill>
                  <a:srgbClr val="FF0000"/>
                </a:solidFill>
                <a:latin typeface="+mn-lt"/>
              </a:rPr>
              <a:t>(Contradiction)=P(A truth and B false)+P(A false and B truth)=0.32+0.12=0.44</a:t>
            </a:r>
          </a:p>
          <a:p>
            <a:pPr marL="0" indent="0">
              <a:buNone/>
            </a:pPr>
            <a:endParaRPr lang="en-US" sz="1800" dirty="0">
              <a:solidFill>
                <a:srgbClr val="FF0000"/>
              </a:solidFill>
              <a:latin typeface="+mn-lt"/>
            </a:endParaRPr>
          </a:p>
          <a:p>
            <a:pPr marL="0" indent="0" algn="just">
              <a:buNone/>
            </a:pPr>
            <a:r>
              <a:rPr lang="en-US" sz="1800" b="1" dirty="0">
                <a:latin typeface="+mn-lt"/>
              </a:rPr>
              <a:t>Q3</a:t>
            </a:r>
            <a:r>
              <a:rPr lang="en-US" sz="1800" dirty="0">
                <a:latin typeface="+mn-lt"/>
              </a:rPr>
              <a:t>. In a certain residential suburb, 60% of all households get Internet service from the local cable company, 80% get television service from that company, and 50% get both services from that company. If a household is randomly selected, </a:t>
            </a:r>
          </a:p>
          <a:p>
            <a:pPr marL="400050" indent="-400050" algn="just">
              <a:buFont typeface="+mj-lt"/>
              <a:buAutoNum type="romanLcPeriod"/>
            </a:pPr>
            <a:r>
              <a:rPr lang="en-US" sz="1800" dirty="0">
                <a:latin typeface="+mn-lt"/>
              </a:rPr>
              <a:t>What is the probability that it gets at least one of these two services from the company?</a:t>
            </a:r>
          </a:p>
          <a:p>
            <a:pPr marL="0" indent="0" algn="just">
              <a:buNone/>
            </a:pPr>
            <a:r>
              <a:rPr lang="en-US" sz="1800" b="0" i="1" dirty="0">
                <a:solidFill>
                  <a:srgbClr val="FF0000"/>
                </a:solidFill>
                <a:effectLst/>
                <a:latin typeface="+mn-lt"/>
              </a:rPr>
              <a:t>Ans: P</a:t>
            </a:r>
            <a:r>
              <a:rPr lang="en-US" sz="1800" b="0" i="0" dirty="0">
                <a:solidFill>
                  <a:srgbClr val="FF0000"/>
                </a:solidFill>
                <a:effectLst/>
                <a:latin typeface="+mn-lt"/>
              </a:rPr>
              <a:t>(Internet or Television)=0.90</a:t>
            </a:r>
            <a:endParaRPr lang="en-US" sz="1800" dirty="0">
              <a:solidFill>
                <a:srgbClr val="FF0000"/>
              </a:solidFill>
              <a:latin typeface="+mn-lt"/>
            </a:endParaRPr>
          </a:p>
          <a:p>
            <a:pPr marL="400050" indent="-400050" algn="just">
              <a:buFont typeface="+mj-lt"/>
              <a:buAutoNum type="romanLcPeriod" startAt="2"/>
            </a:pPr>
            <a:r>
              <a:rPr lang="en-US" sz="1800" dirty="0">
                <a:latin typeface="+mn-lt"/>
              </a:rPr>
              <a:t>What is the probability that it gets exactly one of these services from the company?</a:t>
            </a:r>
          </a:p>
          <a:p>
            <a:pPr marL="0" indent="0">
              <a:buNone/>
            </a:pPr>
            <a:r>
              <a:rPr lang="en-US" sz="1800" dirty="0">
                <a:solidFill>
                  <a:srgbClr val="FF0000"/>
                </a:solidFill>
                <a:latin typeface="+mn-lt"/>
              </a:rPr>
              <a:t>Ans: </a:t>
            </a:r>
            <a:r>
              <a:rPr lang="en-US" sz="1800" b="0" i="1" dirty="0">
                <a:solidFill>
                  <a:srgbClr val="FF0000"/>
                </a:solidFill>
                <a:effectLst/>
                <a:latin typeface="+mn-lt"/>
              </a:rPr>
              <a:t>P</a:t>
            </a:r>
            <a:r>
              <a:rPr lang="en-US" sz="1800" b="0" i="0" dirty="0">
                <a:solidFill>
                  <a:srgbClr val="FF0000"/>
                </a:solidFill>
                <a:effectLst/>
                <a:latin typeface="+mn-lt"/>
              </a:rPr>
              <a:t>(Exactly one service)=</a:t>
            </a:r>
            <a:r>
              <a:rPr lang="en-US" sz="1800" b="0" i="1" dirty="0">
                <a:solidFill>
                  <a:srgbClr val="FF0000"/>
                </a:solidFill>
                <a:effectLst/>
                <a:latin typeface="+mn-lt"/>
              </a:rPr>
              <a:t>P</a:t>
            </a:r>
            <a:r>
              <a:rPr lang="en-US" sz="1800" b="0" i="0" dirty="0">
                <a:solidFill>
                  <a:srgbClr val="FF0000"/>
                </a:solidFill>
                <a:effectLst/>
                <a:latin typeface="+mn-lt"/>
              </a:rPr>
              <a:t>(Internet but not Television)+</a:t>
            </a:r>
            <a:r>
              <a:rPr lang="en-US" sz="1800" b="0" i="1" dirty="0">
                <a:solidFill>
                  <a:srgbClr val="FF0000"/>
                </a:solidFill>
                <a:effectLst/>
                <a:latin typeface="+mn-lt"/>
              </a:rPr>
              <a:t>P</a:t>
            </a:r>
            <a:r>
              <a:rPr lang="en-US" sz="1800" b="0" i="0" dirty="0">
                <a:solidFill>
                  <a:srgbClr val="FF0000"/>
                </a:solidFill>
                <a:effectLst/>
                <a:latin typeface="+mn-lt"/>
              </a:rPr>
              <a:t>(Television but not Internet)=0.10+0.30=0.40</a:t>
            </a:r>
            <a:endParaRPr lang="x-none" sz="1800" dirty="0">
              <a:solidFill>
                <a:srgbClr val="FF0000"/>
              </a:solidFill>
              <a:latin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IN" b="1" dirty="0">
                <a:latin typeface="Tw Cen MT" panose="020B0602020104020603" pitchFamily="34" charset="0"/>
                <a:cs typeface="Times New Roman" panose="02020603050405020304" pitchFamily="18" charset="0"/>
              </a:rPr>
              <a:t>Practice problems </a:t>
            </a:r>
          </a:p>
        </p:txBody>
      </p:sp>
      <p:sp>
        <p:nvSpPr>
          <p:cNvPr id="2" name="Content Placeholder 1"/>
          <p:cNvSpPr>
            <a:spLocks noGrp="1"/>
          </p:cNvSpPr>
          <p:nvPr>
            <p:ph type="body" sz="quarter" idx="13"/>
          </p:nvPr>
        </p:nvSpPr>
        <p:spPr>
          <a:xfrm>
            <a:off x="643304" y="1143000"/>
            <a:ext cx="7620000" cy="4190998"/>
          </a:xfrm>
        </p:spPr>
        <p:txBody>
          <a:bodyPr>
            <a:noAutofit/>
          </a:bodyPr>
          <a:lstStyle/>
          <a:p>
            <a:pPr marL="0" indent="0" algn="just">
              <a:buNone/>
            </a:pPr>
            <a:r>
              <a:rPr lang="en-IN" sz="2000" b="1" dirty="0">
                <a:latin typeface="+mn-lt"/>
              </a:rPr>
              <a:t>Q4: </a:t>
            </a:r>
            <a:r>
              <a:rPr lang="en-IN" sz="2000" dirty="0">
                <a:latin typeface="+mn-lt"/>
              </a:rPr>
              <a:t>The next generation of miniaturised wireless capsules with active locomotion will require two miniature electric motors to manoeuvre each capsule. Suppose 10 motors have been  fabricated but that, in spite of test performed on the  individual motors 2  will not operate satisfactorily when placed into capsule, to fabricate a new capsule,2 motors will be randomly selected(that is, each pair of motors has the same chance of being selected ) find the probability that </a:t>
            </a:r>
          </a:p>
          <a:p>
            <a:pPr marL="457200" indent="-457200" algn="just">
              <a:buAutoNum type="alphaLcParenR"/>
            </a:pPr>
            <a:r>
              <a:rPr lang="en-IN" sz="2000" dirty="0">
                <a:latin typeface="+mn-lt"/>
              </a:rPr>
              <a:t>Both motors will operate satisfactorily in the capsule. </a:t>
            </a:r>
          </a:p>
          <a:p>
            <a:pPr marL="457200" indent="-457200" algn="just">
              <a:buAutoNum type="alphaLcParenR"/>
            </a:pPr>
            <a:r>
              <a:rPr lang="en-IN" sz="2000" dirty="0">
                <a:latin typeface="+mn-lt"/>
              </a:rPr>
              <a:t>One motor will operate satisfactorily and other will not.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Practice problems  </a:t>
            </a:r>
          </a:p>
        </p:txBody>
      </p:sp>
      <p:sp>
        <p:nvSpPr>
          <p:cNvPr id="2" name="Content Placeholder 1"/>
          <p:cNvSpPr>
            <a:spLocks noGrp="1"/>
          </p:cNvSpPr>
          <p:nvPr>
            <p:ph type="body" sz="quarter" idx="13"/>
          </p:nvPr>
        </p:nvSpPr>
        <p:spPr>
          <a:xfrm>
            <a:off x="643304" y="1600202"/>
            <a:ext cx="7620000" cy="2514598"/>
          </a:xfrm>
        </p:spPr>
        <p:txBody>
          <a:bodyPr>
            <a:normAutofit/>
          </a:bodyPr>
          <a:lstStyle/>
          <a:p>
            <a:pPr marL="0" indent="0" algn="just">
              <a:buNone/>
            </a:pPr>
            <a:r>
              <a:rPr lang="en-US" sz="2000" b="1" dirty="0">
                <a:latin typeface="+mn-lt"/>
              </a:rPr>
              <a:t>Q5. </a:t>
            </a:r>
            <a:r>
              <a:rPr lang="en-US" sz="2000" dirty="0">
                <a:latin typeface="+mn-lt"/>
              </a:rPr>
              <a:t>Suppose that 55% of all adults regularly consume coffee, 45% regularly consume carbonated soda, and 70% regularly consume at least one of these two products.</a:t>
            </a:r>
          </a:p>
          <a:p>
            <a:pPr marL="0" indent="0" algn="just">
              <a:buNone/>
            </a:pPr>
            <a:r>
              <a:rPr lang="en-US" sz="2000" b="1" dirty="0">
                <a:latin typeface="+mn-lt"/>
              </a:rPr>
              <a:t>       </a:t>
            </a:r>
            <a:r>
              <a:rPr lang="en-US" sz="2000" b="1" dirty="0" err="1">
                <a:latin typeface="+mn-lt"/>
              </a:rPr>
              <a:t>i</a:t>
            </a:r>
            <a:r>
              <a:rPr lang="en-US" sz="2000" b="1" dirty="0">
                <a:latin typeface="+mn-lt"/>
              </a:rPr>
              <a:t>)  </a:t>
            </a:r>
            <a:r>
              <a:rPr lang="en-US" sz="2000" dirty="0">
                <a:latin typeface="+mn-lt"/>
              </a:rPr>
              <a:t>What is the probability that a randomly selected adult regularly  	consumes both coffee and soda?</a:t>
            </a:r>
          </a:p>
          <a:p>
            <a:pPr marL="0" indent="0" algn="just">
              <a:buNone/>
            </a:pPr>
            <a:r>
              <a:rPr lang="en-US" sz="2000" b="1" dirty="0">
                <a:latin typeface="+mn-lt"/>
              </a:rPr>
              <a:t>       ii)  </a:t>
            </a:r>
            <a:r>
              <a:rPr lang="en-US" sz="2000" dirty="0">
                <a:latin typeface="+mn-lt"/>
              </a:rPr>
              <a:t>What is the probability that a randomly selected adult doesn’t    	regularly consume at least one of these two  products?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b="1" dirty="0"/>
              <a:t> </a:t>
            </a:r>
            <a:endParaRPr lang="en-IN" dirty="0"/>
          </a:p>
        </p:txBody>
      </p:sp>
      <mc:AlternateContent xmlns:mc="http://schemas.openxmlformats.org/markup-compatibility/2006" xmlns:a14="http://schemas.microsoft.com/office/drawing/2010/main">
        <mc:Choice Requires="a14">
          <p:sp>
            <p:nvSpPr>
              <p:cNvPr id="2" name="Content Placeholder 1"/>
              <p:cNvSpPr>
                <a:spLocks noGrp="1"/>
              </p:cNvSpPr>
              <p:nvPr>
                <p:ph type="body" sz="quarter" idx="13"/>
              </p:nvPr>
            </p:nvSpPr>
            <p:spPr>
              <a:xfrm>
                <a:off x="643304" y="1371600"/>
                <a:ext cx="8043496" cy="4724400"/>
              </a:xfrm>
            </p:spPr>
            <p:txBody>
              <a:bodyPr>
                <a:normAutofit/>
              </a:bodyPr>
              <a:lstStyle/>
              <a:p>
                <a:pPr marL="0" indent="0" algn="just" defTabSz="914400">
                  <a:buNone/>
                  <a:defRPr/>
                </a:pPr>
                <a:r>
                  <a:rPr lang="en-US" sz="2000" b="1" dirty="0">
                    <a:solidFill>
                      <a:prstClr val="black"/>
                    </a:solidFill>
                    <a:latin typeface="+mn-lt"/>
                    <a:cs typeface="Times New Roman" panose="02020603050405020304" pitchFamily="18" charset="0"/>
                  </a:rPr>
                  <a:t>Q6. </a:t>
                </a:r>
                <a:r>
                  <a:rPr lang="en-US" sz="2000" dirty="0">
                    <a:solidFill>
                      <a:prstClr val="black"/>
                    </a:solidFill>
                    <a:latin typeface="+mn-lt"/>
                    <a:cs typeface="Times New Roman" panose="02020603050405020304" pitchFamily="18" charset="0"/>
                  </a:rPr>
                  <a:t>Suppose a student is selected at random from 80 students where 30 are taking mathematics, 20 are taking chemistry and 10 are taking both. Find the probability ‘p’ that the student is taking Mathematics or chemistry?.</a:t>
                </a:r>
              </a:p>
              <a:p>
                <a:pPr marL="0" indent="0" algn="just" defTabSz="914400">
                  <a:defRPr/>
                </a:pPr>
                <a:endParaRPr lang="en-US" sz="2000" dirty="0">
                  <a:solidFill>
                    <a:prstClr val="black"/>
                  </a:solidFill>
                  <a:latin typeface="+mn-lt"/>
                  <a:cs typeface="Times New Roman" panose="02020603050405020304" pitchFamily="18" charset="0"/>
                </a:endParaRPr>
              </a:p>
              <a:p>
                <a:pPr algn="just" defTabSz="914400">
                  <a:buFont typeface="Wingdings" panose="05000000000000000000" pitchFamily="2" charset="2"/>
                  <a:buNone/>
                  <a:defRPr/>
                </a:pPr>
                <a:r>
                  <a:rPr lang="en-US" sz="2000" b="1" dirty="0">
                    <a:solidFill>
                      <a:prstClr val="black"/>
                    </a:solidFill>
                    <a:latin typeface="+mn-lt"/>
                    <a:cs typeface="Times New Roman" panose="02020603050405020304" pitchFamily="18" charset="0"/>
                  </a:rPr>
                  <a:t>Q7.   </a:t>
                </a:r>
                <a:r>
                  <a:rPr lang="en-US" sz="2000" dirty="0">
                    <a:solidFill>
                      <a:prstClr val="black"/>
                    </a:solidFill>
                    <a:latin typeface="+mn-lt"/>
                    <a:cs typeface="Times New Roman" panose="02020603050405020304" pitchFamily="18" charset="0"/>
                  </a:rPr>
                  <a:t>If A and B are events with P(A U B) = 7/8, </a:t>
                </a:r>
              </a:p>
              <a:p>
                <a:pPr algn="just" defTabSz="914400">
                  <a:buFont typeface="Wingdings" panose="05000000000000000000" pitchFamily="2" charset="2"/>
                  <a:buNone/>
                  <a:defRPr/>
                </a:pPr>
                <a:r>
                  <a:rPr lang="en-US" sz="2000" dirty="0">
                    <a:solidFill>
                      <a:prstClr val="black"/>
                    </a:solidFill>
                    <a:latin typeface="+mn-lt"/>
                    <a:cs typeface="Times New Roman" panose="02020603050405020304" pitchFamily="18" charset="0"/>
                  </a:rPr>
                  <a:t>P(A ∩ B) = ¼ and P(A') = 5/8, find P(A), P(B) and P(A ∩ B'</a:t>
                </a:r>
                <a:r>
                  <a:rPr lang="en-US" sz="2000" b="1" dirty="0">
                    <a:solidFill>
                      <a:prstClr val="black"/>
                    </a:solidFill>
                    <a:latin typeface="+mn-lt"/>
                    <a:cs typeface="Times New Roman" panose="02020603050405020304" pitchFamily="18" charset="0"/>
                  </a:rPr>
                  <a:t>).   </a:t>
                </a:r>
              </a:p>
              <a:p>
                <a:pPr algn="just" defTabSz="914400">
                  <a:buFont typeface="Wingdings" panose="05000000000000000000" pitchFamily="2" charset="2"/>
                  <a:buNone/>
                  <a:defRPr/>
                </a:pPr>
                <a:endParaRPr lang="en-US" sz="2000" b="1" dirty="0">
                  <a:solidFill>
                    <a:prstClr val="black"/>
                  </a:solidFill>
                  <a:latin typeface="+mn-lt"/>
                  <a:cs typeface="Times New Roman" panose="02020603050405020304" pitchFamily="18" charset="0"/>
                </a:endParaRPr>
              </a:p>
              <a:p>
                <a:pPr marL="0" indent="0">
                  <a:buNone/>
                </a:pPr>
                <a:r>
                  <a:rPr lang="en-US" sz="2000" b="1" dirty="0">
                    <a:latin typeface="+mn-lt"/>
                    <a:cs typeface="Times New Roman" panose="02020603050405020304" pitchFamily="18" charset="0"/>
                  </a:rPr>
                  <a:t>Q8.</a:t>
                </a:r>
                <a:r>
                  <a:rPr lang="en-US" sz="2000" dirty="0">
                    <a:latin typeface="+mn-lt"/>
                    <a:cs typeface="Times New Roman" panose="02020603050405020304" pitchFamily="18" charset="0"/>
                  </a:rPr>
                  <a:t>  </a:t>
                </a:r>
                <a:r>
                  <a:rPr lang="en-IN" sz="2000" dirty="0">
                    <a:latin typeface="+mn-lt"/>
                    <a:cs typeface="Times New Roman" panose="02020603050405020304" pitchFamily="18" charset="0"/>
                  </a:rPr>
                  <a:t>In a Sample space, events A and B are such that P(A)=P(B), </a:t>
                </a:r>
                <a14:m>
                  <m:oMath xmlns:m="http://schemas.openxmlformats.org/officeDocument/2006/math">
                    <m:r>
                      <a:rPr lang="en-IN" sz="2000" i="1">
                        <a:latin typeface="Cambria Math" panose="02040503050406030204" pitchFamily="18" charset="0"/>
                      </a:rPr>
                      <m:t>𝑃</m:t>
                    </m:r>
                    <m:d>
                      <m:dPr>
                        <m:ctrlPr>
                          <a:rPr lang="en-IN" sz="2000" i="1">
                            <a:latin typeface="Cambria Math" panose="02040503050406030204" pitchFamily="18" charset="0"/>
                          </a:rPr>
                        </m:ctrlPr>
                      </m:dPr>
                      <m:e>
                        <m:acc>
                          <m:accPr>
                            <m:chr m:val="̅"/>
                            <m:ctrlPr>
                              <a:rPr lang="en-IN" sz="2000" i="1">
                                <a:latin typeface="Cambria Math" panose="02040503050406030204" pitchFamily="18" charset="0"/>
                              </a:rPr>
                            </m:ctrlPr>
                          </m:accPr>
                          <m:e>
                            <m:r>
                              <a:rPr lang="en-IN" sz="2000" i="1">
                                <a:latin typeface="Cambria Math" panose="02040503050406030204" pitchFamily="18" charset="0"/>
                              </a:rPr>
                              <m:t>𝐴</m:t>
                            </m:r>
                          </m:e>
                        </m:acc>
                        <m:r>
                          <a:rPr lang="en-IN" sz="2000" i="1">
                            <a:latin typeface="Cambria Math" panose="02040503050406030204" pitchFamily="18" charset="0"/>
                            <a:ea typeface="Cambria Math" panose="02040503050406030204" pitchFamily="18" charset="0"/>
                          </a:rPr>
                          <m:t>∩</m:t>
                        </m:r>
                        <m:acc>
                          <m:accPr>
                            <m:chr m:val="̅"/>
                            <m:ctrlPr>
                              <a:rPr lang="en-IN" sz="2000" i="1">
                                <a:latin typeface="Cambria Math" panose="02040503050406030204" pitchFamily="18" charset="0"/>
                                <a:ea typeface="Cambria Math" panose="02040503050406030204" pitchFamily="18" charset="0"/>
                              </a:rPr>
                            </m:ctrlPr>
                          </m:accPr>
                          <m:e>
                            <m:r>
                              <a:rPr lang="en-IN" sz="2000" i="1">
                                <a:latin typeface="Cambria Math" panose="02040503050406030204" pitchFamily="18" charset="0"/>
                                <a:ea typeface="Cambria Math" panose="02040503050406030204" pitchFamily="18" charset="0"/>
                              </a:rPr>
                              <m:t>𝐵</m:t>
                            </m:r>
                          </m:e>
                        </m:acc>
                      </m:e>
                    </m:d>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𝑃</m:t>
                    </m:r>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𝐴</m:t>
                        </m:r>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𝐵</m:t>
                        </m:r>
                      </m:e>
                    </m:d>
                    <m:r>
                      <a:rPr lang="en-IN" sz="2000" i="1">
                        <a:latin typeface="Cambria Math" panose="02040503050406030204" pitchFamily="18" charset="0"/>
                        <a:ea typeface="Cambria Math" panose="02040503050406030204" pitchFamily="18" charset="0"/>
                      </a:rPr>
                      <m:t>=</m:t>
                    </m:r>
                    <m:f>
                      <m:fPr>
                        <m:ctrlPr>
                          <a:rPr lang="en-IN" sz="2000" i="1">
                            <a:latin typeface="Cambria Math" panose="02040503050406030204" pitchFamily="18" charset="0"/>
                            <a:ea typeface="Cambria Math" panose="02040503050406030204" pitchFamily="18" charset="0"/>
                          </a:rPr>
                        </m:ctrlPr>
                      </m:fPr>
                      <m:num>
                        <m:r>
                          <a:rPr lang="en-IN" sz="2000" i="1">
                            <a:latin typeface="Cambria Math" panose="02040503050406030204" pitchFamily="18" charset="0"/>
                            <a:ea typeface="Cambria Math" panose="02040503050406030204" pitchFamily="18" charset="0"/>
                          </a:rPr>
                          <m:t>1</m:t>
                        </m:r>
                      </m:num>
                      <m:den>
                        <m:r>
                          <a:rPr lang="en-IN" sz="2000" i="1">
                            <a:latin typeface="Cambria Math" panose="02040503050406030204" pitchFamily="18" charset="0"/>
                            <a:ea typeface="Cambria Math" panose="02040503050406030204" pitchFamily="18" charset="0"/>
                          </a:rPr>
                          <m:t>6</m:t>
                        </m:r>
                      </m:den>
                    </m:f>
                    <m:r>
                      <a:rPr lang="en-IN" sz="2000" i="1">
                        <a:latin typeface="Cambria Math" panose="02040503050406030204" pitchFamily="18" charset="0"/>
                        <a:ea typeface="Cambria Math" panose="02040503050406030204" pitchFamily="18" charset="0"/>
                      </a:rPr>
                      <m:t>.</m:t>
                    </m:r>
                  </m:oMath>
                </a14:m>
                <a:r>
                  <a:rPr lang="en-IN" sz="2000" i="1" dirty="0">
                    <a:latin typeface="+mn-lt"/>
                    <a:ea typeface="Cambria Math" panose="02040503050406030204" pitchFamily="18" charset="0"/>
                    <a:cs typeface="Times New Roman" panose="02020603050405020304" pitchFamily="18" charset="0"/>
                  </a:rPr>
                  <a:t> </a:t>
                </a:r>
                <a14:m>
                  <m:oMath xmlns:m="http://schemas.openxmlformats.org/officeDocument/2006/math">
                    <m:r>
                      <a:rPr lang="en-IN" sz="2000" i="1">
                        <a:latin typeface="Cambria Math" panose="02040503050406030204" pitchFamily="18" charset="0"/>
                        <a:ea typeface="Cambria Math" panose="02040503050406030204" pitchFamily="18" charset="0"/>
                      </a:rPr>
                      <m:t>𝐹𝑖𝑛𝑑</m:t>
                    </m:r>
                    <m:r>
                      <a:rPr lang="en-IN" sz="2000" i="1">
                        <a:latin typeface="Cambria Math" panose="02040503050406030204" pitchFamily="18" charset="0"/>
                        <a:ea typeface="Cambria Math" panose="02040503050406030204" pitchFamily="18" charset="0"/>
                      </a:rPr>
                      <m:t> </m:t>
                    </m:r>
                  </m:oMath>
                </a14:m>
                <a:endParaRPr lang="en-IN" sz="2000" i="1" dirty="0">
                  <a:latin typeface="+mn-lt"/>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IN" sz="2000" i="1">
                          <a:latin typeface="Cambria Math" panose="02040503050406030204" pitchFamily="18" charset="0"/>
                          <a:ea typeface="Cambria Math" panose="02040503050406030204" pitchFamily="18" charset="0"/>
                        </a:rPr>
                        <m:t>𝑎</m:t>
                      </m:r>
                      <m:r>
                        <a:rPr lang="en-IN" sz="2000" i="1">
                          <a:latin typeface="Cambria Math" panose="02040503050406030204" pitchFamily="18" charset="0"/>
                          <a:ea typeface="Cambria Math" panose="02040503050406030204" pitchFamily="18" charset="0"/>
                        </a:rPr>
                        <m:t>) </m:t>
                      </m:r>
                      <m:r>
                        <a:rPr lang="en-IN" sz="2000" i="1">
                          <a:latin typeface="Cambria Math" panose="02040503050406030204" pitchFamily="18" charset="0"/>
                          <a:ea typeface="Cambria Math" panose="02040503050406030204" pitchFamily="18" charset="0"/>
                        </a:rPr>
                        <m:t>𝑃</m:t>
                      </m:r>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𝐴</m:t>
                          </m:r>
                        </m:e>
                      </m:d>
                      <m:r>
                        <a:rPr lang="en-IN" sz="2000" i="1">
                          <a:latin typeface="Cambria Math" panose="02040503050406030204" pitchFamily="18" charset="0"/>
                          <a:ea typeface="Cambria Math" panose="02040503050406030204" pitchFamily="18" charset="0"/>
                        </a:rPr>
                        <m:t>,</m:t>
                      </m:r>
                    </m:oMath>
                  </m:oMathPara>
                </a14:m>
                <a:endParaRPr lang="en-IN" sz="2000" i="1" dirty="0">
                  <a:latin typeface="+mn-lt"/>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IN" sz="2000" i="1">
                          <a:latin typeface="Cambria Math" panose="02040503050406030204" pitchFamily="18" charset="0"/>
                          <a:ea typeface="Cambria Math" panose="02040503050406030204" pitchFamily="18" charset="0"/>
                        </a:rPr>
                        <m:t>𝑏</m:t>
                      </m:r>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rPr>
                        <m:t>𝑃</m:t>
                      </m:r>
                      <m:d>
                        <m:dPr>
                          <m:ctrlPr>
                            <a:rPr lang="en-IN" sz="2000" i="1">
                              <a:latin typeface="Cambria Math" panose="02040503050406030204" pitchFamily="18" charset="0"/>
                            </a:rPr>
                          </m:ctrlPr>
                        </m:dPr>
                        <m:e>
                          <m:acc>
                            <m:accPr>
                              <m:chr m:val="̅"/>
                              <m:ctrlPr>
                                <a:rPr lang="en-IN" sz="2000" i="1">
                                  <a:latin typeface="Cambria Math" panose="02040503050406030204" pitchFamily="18" charset="0"/>
                                </a:rPr>
                              </m:ctrlPr>
                            </m:accPr>
                            <m:e>
                              <m:r>
                                <a:rPr lang="en-IN" sz="2000" i="1">
                                  <a:latin typeface="Cambria Math" panose="02040503050406030204" pitchFamily="18" charset="0"/>
                                </a:rPr>
                                <m:t>𝐴</m:t>
                              </m:r>
                            </m:e>
                          </m:acc>
                          <m:r>
                            <a:rPr lang="en-IN" sz="2000" i="1">
                              <a:latin typeface="Cambria Math" panose="02040503050406030204" pitchFamily="18" charset="0"/>
                              <a:ea typeface="Cambria Math" panose="02040503050406030204" pitchFamily="18" charset="0"/>
                            </a:rPr>
                            <m:t>∪</m:t>
                          </m:r>
                          <m:acc>
                            <m:accPr>
                              <m:chr m:val="̅"/>
                              <m:ctrlPr>
                                <a:rPr lang="en-IN" sz="2000" i="1">
                                  <a:latin typeface="Cambria Math" panose="02040503050406030204" pitchFamily="18" charset="0"/>
                                  <a:ea typeface="Cambria Math" panose="02040503050406030204" pitchFamily="18" charset="0"/>
                                </a:rPr>
                              </m:ctrlPr>
                            </m:accPr>
                            <m:e>
                              <m:r>
                                <a:rPr lang="en-IN" sz="2000" i="1">
                                  <a:latin typeface="Cambria Math" panose="02040503050406030204" pitchFamily="18" charset="0"/>
                                  <a:ea typeface="Cambria Math" panose="02040503050406030204" pitchFamily="18" charset="0"/>
                                </a:rPr>
                                <m:t>𝐵</m:t>
                              </m:r>
                            </m:e>
                          </m:acc>
                        </m:e>
                      </m:d>
                      <m:r>
                        <a:rPr lang="en-IN" sz="2000" i="1">
                          <a:latin typeface="Cambria Math" panose="02040503050406030204" pitchFamily="18" charset="0"/>
                          <a:ea typeface="Cambria Math" panose="02040503050406030204" pitchFamily="18" charset="0"/>
                        </a:rPr>
                        <m:t>  </m:t>
                      </m:r>
                    </m:oMath>
                  </m:oMathPara>
                </a14:m>
                <a:endParaRPr lang="en-IN" sz="2000" i="1" dirty="0">
                  <a:latin typeface="+mn-lt"/>
                  <a:ea typeface="Cambria Math" panose="02040503050406030204" pitchFamily="18" charset="0"/>
                  <a:cs typeface="Times New Roman" panose="02020603050405020304" pitchFamily="18" charset="0"/>
                </a:endParaRPr>
              </a:p>
              <a:p>
                <a:pPr marL="0" indent="0">
                  <a:buNone/>
                </a:pPr>
                <a14:m>
                  <m:oMath xmlns:m="http://schemas.openxmlformats.org/officeDocument/2006/math">
                    <m:r>
                      <a:rPr lang="en-IN" sz="2000" i="1">
                        <a:latin typeface="Cambria Math" panose="02040503050406030204" pitchFamily="18" charset="0"/>
                        <a:ea typeface="Cambria Math" panose="02040503050406030204" pitchFamily="18" charset="0"/>
                      </a:rPr>
                      <m:t>𝑐</m:t>
                    </m:r>
                    <m:r>
                      <a:rPr lang="en-IN" sz="2000" i="1">
                        <a:latin typeface="Cambria Math" panose="02040503050406030204" pitchFamily="18" charset="0"/>
                        <a:ea typeface="Cambria Math" panose="02040503050406030204" pitchFamily="18" charset="0"/>
                      </a:rPr>
                      <m:t>) </m:t>
                    </m:r>
                    <m:r>
                      <a:rPr lang="en-IN" sz="2000" i="1">
                        <a:latin typeface="Cambria Math" panose="02040503050406030204" pitchFamily="18" charset="0"/>
                        <a:ea typeface="Cambria Math" panose="02040503050406030204" pitchFamily="18" charset="0"/>
                      </a:rPr>
                      <m:t>𝑃</m:t>
                    </m:r>
                    <m:r>
                      <a:rPr lang="en-IN" sz="2000" i="1">
                        <a:latin typeface="Cambria Math" panose="02040503050406030204" pitchFamily="18" charset="0"/>
                        <a:ea typeface="Cambria Math" panose="02040503050406030204" pitchFamily="18" charset="0"/>
                      </a:rPr>
                      <m:t>(</m:t>
                    </m:r>
                    <m:r>
                      <m:rPr>
                        <m:sty m:val="p"/>
                      </m:rPr>
                      <a:rPr lang="en-IN" sz="2000">
                        <a:latin typeface="Cambria Math" panose="02040503050406030204" pitchFamily="18" charset="0"/>
                        <a:ea typeface="Cambria Math" panose="02040503050406030204" pitchFamily="18" charset="0"/>
                      </a:rPr>
                      <m:t>exactly</m:t>
                    </m:r>
                    <m:r>
                      <a:rPr lang="en-IN" sz="2000">
                        <a:latin typeface="Cambria Math" panose="02040503050406030204" pitchFamily="18" charset="0"/>
                        <a:ea typeface="Cambria Math" panose="02040503050406030204" pitchFamily="18" charset="0"/>
                      </a:rPr>
                      <m:t> </m:t>
                    </m:r>
                    <m:r>
                      <m:rPr>
                        <m:sty m:val="p"/>
                      </m:rPr>
                      <a:rPr lang="en-IN" sz="2000">
                        <a:latin typeface="Cambria Math" panose="02040503050406030204" pitchFamily="18" charset="0"/>
                        <a:ea typeface="Cambria Math" panose="02040503050406030204" pitchFamily="18" charset="0"/>
                      </a:rPr>
                      <m:t>one</m:t>
                    </m:r>
                    <m:r>
                      <a:rPr lang="en-IN" sz="2000">
                        <a:latin typeface="Cambria Math" panose="02040503050406030204" pitchFamily="18" charset="0"/>
                        <a:ea typeface="Cambria Math" panose="02040503050406030204" pitchFamily="18" charset="0"/>
                      </a:rPr>
                      <m:t> </m:t>
                    </m:r>
                    <m:r>
                      <m:rPr>
                        <m:sty m:val="p"/>
                      </m:rPr>
                      <a:rPr lang="en-IN" sz="2000">
                        <a:latin typeface="Cambria Math" panose="02040503050406030204" pitchFamily="18" charset="0"/>
                        <a:ea typeface="Cambria Math" panose="02040503050406030204" pitchFamily="18" charset="0"/>
                      </a:rPr>
                      <m:t>of</m:t>
                    </m:r>
                    <m:r>
                      <a:rPr lang="en-IN" sz="2000">
                        <a:latin typeface="Cambria Math" panose="02040503050406030204" pitchFamily="18" charset="0"/>
                        <a:ea typeface="Cambria Math" panose="02040503050406030204" pitchFamily="18" charset="0"/>
                      </a:rPr>
                      <m:t> </m:t>
                    </m:r>
                    <m:r>
                      <m:rPr>
                        <m:sty m:val="p"/>
                      </m:rPr>
                      <a:rPr lang="en-IN" sz="2000">
                        <a:latin typeface="Cambria Math" panose="02040503050406030204" pitchFamily="18" charset="0"/>
                        <a:ea typeface="Cambria Math" panose="02040503050406030204" pitchFamily="18" charset="0"/>
                      </a:rPr>
                      <m:t>the</m:t>
                    </m:r>
                    <m:r>
                      <a:rPr lang="en-IN" sz="2000">
                        <a:latin typeface="Cambria Math" panose="02040503050406030204" pitchFamily="18" charset="0"/>
                        <a:ea typeface="Cambria Math" panose="02040503050406030204" pitchFamily="18" charset="0"/>
                      </a:rPr>
                      <m:t> </m:t>
                    </m:r>
                    <m:r>
                      <m:rPr>
                        <m:sty m:val="p"/>
                      </m:rPr>
                      <a:rPr lang="en-IN" sz="2000">
                        <a:latin typeface="Cambria Math" panose="02040503050406030204" pitchFamily="18" charset="0"/>
                        <a:ea typeface="Cambria Math" panose="02040503050406030204" pitchFamily="18" charset="0"/>
                      </a:rPr>
                      <m:t>events</m:t>
                    </m:r>
                    <m:r>
                      <a:rPr lang="en-IN" sz="2000">
                        <a:latin typeface="Cambria Math" panose="02040503050406030204" pitchFamily="18" charset="0"/>
                        <a:ea typeface="Cambria Math" panose="02040503050406030204" pitchFamily="18" charset="0"/>
                      </a:rPr>
                      <m:t> </m:t>
                    </m:r>
                    <m:r>
                      <a:rPr lang="en-IN" sz="2000" i="1">
                        <a:latin typeface="Cambria Math" panose="02040503050406030204" pitchFamily="18" charset="0"/>
                        <a:ea typeface="Cambria Math" panose="02040503050406030204" pitchFamily="18" charset="0"/>
                      </a:rPr>
                      <m:t>𝐴</m:t>
                    </m:r>
                    <m:r>
                      <a:rPr lang="en-IN" sz="2000" i="1">
                        <a:latin typeface="Cambria Math" panose="02040503050406030204" pitchFamily="18" charset="0"/>
                        <a:ea typeface="Cambria Math" panose="02040503050406030204" pitchFamily="18" charset="0"/>
                      </a:rPr>
                      <m:t> </m:t>
                    </m:r>
                    <m:r>
                      <m:rPr>
                        <m:sty m:val="p"/>
                      </m:rPr>
                      <a:rPr lang="en-IN" sz="2000">
                        <a:latin typeface="Cambria Math" panose="02040503050406030204" pitchFamily="18" charset="0"/>
                        <a:ea typeface="Cambria Math" panose="02040503050406030204" pitchFamily="18" charset="0"/>
                      </a:rPr>
                      <m:t>or</m:t>
                    </m:r>
                    <m:r>
                      <a:rPr lang="en-IN" sz="2000" i="1">
                        <a:latin typeface="Cambria Math" panose="02040503050406030204" pitchFamily="18" charset="0"/>
                        <a:ea typeface="Cambria Math" panose="02040503050406030204" pitchFamily="18" charset="0"/>
                      </a:rPr>
                      <m:t> </m:t>
                    </m:r>
                    <m:r>
                      <a:rPr lang="en-IN" sz="2000" i="1">
                        <a:latin typeface="Cambria Math" panose="02040503050406030204" pitchFamily="18" charset="0"/>
                        <a:ea typeface="Cambria Math" panose="02040503050406030204" pitchFamily="18" charset="0"/>
                      </a:rPr>
                      <m:t>𝐵</m:t>
                    </m:r>
                    <m:r>
                      <a:rPr lang="en-IN" sz="2000" i="1">
                        <a:latin typeface="Cambria Math" panose="02040503050406030204" pitchFamily="18" charset="0"/>
                        <a:ea typeface="Cambria Math" panose="02040503050406030204" pitchFamily="18" charset="0"/>
                      </a:rPr>
                      <m:t>)</m:t>
                    </m:r>
                  </m:oMath>
                </a14:m>
                <a:r>
                  <a:rPr lang="en-IN" sz="2000" dirty="0">
                    <a:latin typeface="+mn-lt"/>
                    <a:ea typeface="Cambria Math" panose="02040503050406030204" pitchFamily="18" charset="0"/>
                    <a:cs typeface="Times New Roman" panose="02020603050405020304" pitchFamily="18" charset="0"/>
                  </a:rPr>
                  <a:t> </a:t>
                </a:r>
              </a:p>
              <a:p>
                <a:pPr algn="just" defTabSz="914400">
                  <a:buFont typeface="Wingdings" panose="05000000000000000000" pitchFamily="2" charset="2"/>
                  <a:buNone/>
                  <a:defRPr/>
                </a:pPr>
                <a:r>
                  <a:rPr lang="en-US" sz="2000" b="1" dirty="0">
                    <a:solidFill>
                      <a:prstClr val="black"/>
                    </a:solidFill>
                    <a:latin typeface="+mn-lt"/>
                    <a:cs typeface="Times New Roman" panose="02020603050405020304" pitchFamily="18" charset="0"/>
                  </a:rPr>
                  <a:t>  </a:t>
                </a:r>
              </a:p>
              <a:p>
                <a:endParaRPr lang="en-IN" sz="2000" dirty="0">
                  <a:latin typeface="+mn-lt"/>
                </a:endParaRPr>
              </a:p>
            </p:txBody>
          </p:sp>
        </mc:Choice>
        <mc:Fallback xmlns="">
          <p:sp>
            <p:nvSpPr>
              <p:cNvPr id="2" name="Content Placeholder 1"/>
              <p:cNvSpPr>
                <a:spLocks noGrp="1" noRot="1" noChangeAspect="1" noMove="1" noResize="1" noEditPoints="1" noAdjustHandles="1" noChangeArrowheads="1" noChangeShapeType="1" noTextEdit="1"/>
              </p:cNvSpPr>
              <p:nvPr>
                <p:ph type="body" sz="quarter" idx="13"/>
              </p:nvPr>
            </p:nvSpPr>
            <p:spPr>
              <a:xfrm>
                <a:off x="643304" y="1371600"/>
                <a:ext cx="8043496" cy="4724400"/>
              </a:xfrm>
              <a:blipFill>
                <a:blip r:embed="rId2"/>
                <a:stretch>
                  <a:fillRect l="-834" t="-645" r="-758"/>
                </a:stretch>
              </a:blipFill>
            </p:spPr>
            <p:txBody>
              <a:bodyPr/>
              <a:lstStyle/>
              <a:p>
                <a:r>
                  <a:rPr lang="en-IN">
                    <a:noFill/>
                  </a:rPr>
                  <a:t> </a:t>
                </a:r>
              </a:p>
            </p:txBody>
          </p:sp>
        </mc:Fallback>
      </mc:AlternateContent>
      <p:sp>
        <p:nvSpPr>
          <p:cNvPr id="5" name="Title 2"/>
          <p:cNvSpPr>
            <a:spLocks noGrp="1"/>
          </p:cNvSpPr>
          <p:nvPr>
            <p:ph type="title" idx="4294967295"/>
          </p:nvPr>
        </p:nvSpPr>
        <p:spPr>
          <a:xfrm>
            <a:off x="914400" y="-80496"/>
            <a:ext cx="5562600" cy="1143000"/>
          </a:xfrm>
        </p:spPr>
        <p:txBody>
          <a:bodyPr>
            <a:normAutofit/>
          </a:bodyPr>
          <a:lstStyle/>
          <a:p>
            <a:r>
              <a:rPr lang="en-IN" sz="2400" b="1" dirty="0">
                <a:solidFill>
                  <a:schemeClr val="bg1"/>
                </a:solidFill>
                <a:latin typeface="Tw Cen MT" panose="020B0602020104020603" pitchFamily="34" charset="0"/>
                <a:cs typeface="Times New Roman" panose="02020603050405020304" pitchFamily="18" charset="0"/>
              </a:rPr>
              <a:t>Practice</a:t>
            </a:r>
            <a:r>
              <a:rPr lang="en-IN" sz="2400" b="1" dirty="0">
                <a:latin typeface="Tw Cen MT" panose="020B0602020104020603" pitchFamily="34" charset="0"/>
                <a:cs typeface="Times New Roman" panose="02020603050405020304" pitchFamily="18" charset="0"/>
              </a:rPr>
              <a:t> </a:t>
            </a:r>
            <a:r>
              <a:rPr lang="en-IN" sz="2400" b="1" dirty="0">
                <a:solidFill>
                  <a:schemeClr val="bg1"/>
                </a:solidFill>
                <a:latin typeface="Tw Cen MT" panose="020B0602020104020603" pitchFamily="34" charset="0"/>
                <a:cs typeface="Times New Roman" panose="02020603050405020304" pitchFamily="18" charset="0"/>
              </a:rPr>
              <a:t>problems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IN" b="1" dirty="0">
                <a:latin typeface="Tw Cen MT" panose="020B0602020104020603" pitchFamily="34" charset="0"/>
                <a:cs typeface="Times New Roman" panose="02020603050405020304" pitchFamily="18" charset="0"/>
              </a:rPr>
              <a:t>Practice problems </a:t>
            </a:r>
          </a:p>
        </p:txBody>
      </p:sp>
      <p:sp>
        <p:nvSpPr>
          <p:cNvPr id="5" name="Content Placeholder 4"/>
          <p:cNvSpPr>
            <a:spLocks noGrp="1"/>
          </p:cNvSpPr>
          <p:nvPr>
            <p:ph type="body" sz="quarter" idx="13"/>
          </p:nvPr>
        </p:nvSpPr>
        <p:spPr>
          <a:xfrm>
            <a:off x="381000" y="914400"/>
            <a:ext cx="8305800" cy="1752600"/>
          </a:xfrm>
        </p:spPr>
        <p:txBody>
          <a:bodyPr>
            <a:noAutofit/>
          </a:bodyPr>
          <a:lstStyle/>
          <a:p>
            <a:pPr marL="0" indent="0" algn="just">
              <a:buNone/>
            </a:pPr>
            <a:r>
              <a:rPr lang="en-US" sz="1600" b="1" dirty="0">
                <a:latin typeface="+mn-lt"/>
                <a:cs typeface="Times New Roman" panose="02020603050405020304" pitchFamily="18" charset="0"/>
              </a:rPr>
              <a:t>Q9. </a:t>
            </a:r>
            <a:r>
              <a:rPr lang="en-US" sz="1600" dirty="0">
                <a:latin typeface="+mn-lt"/>
                <a:cs typeface="Times New Roman" panose="02020603050405020304" pitchFamily="18" charset="0"/>
              </a:rPr>
              <a:t>An insurance company offers four different deductible levels—none, low, medium, and high—for its homeowner’s policyholders and three different levels—low, medium, and high—for its automobile policyholders. The accompanying table gives proportions for the various categories of policyholders who have both types of insurance. </a:t>
            </a:r>
          </a:p>
          <a:p>
            <a:pPr marL="0" indent="0" algn="just">
              <a:buNone/>
            </a:pPr>
            <a:r>
              <a:rPr lang="en-US" sz="1600" dirty="0">
                <a:latin typeface="+mn-lt"/>
              </a:rPr>
              <a:t>For example, the proportion of individuals with both low homeowner’s deductible and low auto deductible is .06 (6% of all such individuals).       </a:t>
            </a:r>
          </a:p>
          <a:p>
            <a:pPr marL="0" indent="0" algn="just">
              <a:buNone/>
            </a:pPr>
            <a:endParaRPr lang="en-IN" sz="20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82662045"/>
              </p:ext>
            </p:extLst>
          </p:nvPr>
        </p:nvGraphicFramePr>
        <p:xfrm>
          <a:off x="5562601" y="2514600"/>
          <a:ext cx="3352799" cy="1981200"/>
        </p:xfrm>
        <a:graphic>
          <a:graphicData uri="http://schemas.openxmlformats.org/drawingml/2006/table">
            <a:tbl>
              <a:tblPr firstRow="1" bandRow="1">
                <a:tableStyleId>{5C22544A-7EE6-4342-B048-85BDC9FD1C3A}</a:tableStyleId>
              </a:tblPr>
              <a:tblGrid>
                <a:gridCol w="533399">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tblGrid>
              <a:tr h="495300">
                <a:tc>
                  <a:txBody>
                    <a:bodyPr/>
                    <a:lstStyle/>
                    <a:p>
                      <a:pPr algn="ctr"/>
                      <a:r>
                        <a:rPr lang="en-US" sz="1400" dirty="0"/>
                        <a:t>Auto</a:t>
                      </a:r>
                    </a:p>
                  </a:txBody>
                  <a:tcPr marL="68580" marR="68580" marT="34290" marB="34290"/>
                </a:tc>
                <a:tc>
                  <a:txBody>
                    <a:bodyPr/>
                    <a:lstStyle/>
                    <a:p>
                      <a:pPr algn="ctr"/>
                      <a:r>
                        <a:rPr lang="en-US" sz="1400" dirty="0"/>
                        <a:t> N</a:t>
                      </a:r>
                    </a:p>
                  </a:txBody>
                  <a:tcPr marL="68580" marR="68580" marT="34290" marB="34290"/>
                </a:tc>
                <a:tc>
                  <a:txBody>
                    <a:bodyPr/>
                    <a:lstStyle/>
                    <a:p>
                      <a:pPr algn="ctr"/>
                      <a:r>
                        <a:rPr lang="en-US" sz="1400" dirty="0"/>
                        <a:t>L</a:t>
                      </a:r>
                    </a:p>
                  </a:txBody>
                  <a:tcPr marL="68580" marR="68580" marT="34290" marB="34290"/>
                </a:tc>
                <a:tc>
                  <a:txBody>
                    <a:bodyPr/>
                    <a:lstStyle/>
                    <a:p>
                      <a:pPr algn="ctr"/>
                      <a:r>
                        <a:rPr lang="en-US" sz="1400" dirty="0"/>
                        <a:t>M</a:t>
                      </a:r>
                    </a:p>
                  </a:txBody>
                  <a:tcPr marL="68580" marR="68580" marT="34290" marB="34290"/>
                </a:tc>
                <a:tc>
                  <a:txBody>
                    <a:bodyPr/>
                    <a:lstStyle/>
                    <a:p>
                      <a:pPr algn="ctr"/>
                      <a:r>
                        <a:rPr lang="en-US" sz="1400" dirty="0"/>
                        <a:t>H</a:t>
                      </a:r>
                    </a:p>
                  </a:txBody>
                  <a:tcPr marL="68580" marR="68580" marT="34290" marB="34290"/>
                </a:tc>
                <a:extLst>
                  <a:ext uri="{0D108BD9-81ED-4DB2-BD59-A6C34878D82A}">
                    <a16:rowId xmlns:a16="http://schemas.microsoft.com/office/drawing/2014/main" val="10000"/>
                  </a:ext>
                </a:extLst>
              </a:tr>
              <a:tr h="495300">
                <a:tc>
                  <a:txBody>
                    <a:bodyPr/>
                    <a:lstStyle/>
                    <a:p>
                      <a:pPr algn="ctr"/>
                      <a:r>
                        <a:rPr lang="en-US" sz="1400" dirty="0"/>
                        <a:t>L</a:t>
                      </a:r>
                    </a:p>
                  </a:txBody>
                  <a:tcPr marL="68580" marR="68580" marT="34290" marB="34290"/>
                </a:tc>
                <a:tc>
                  <a:txBody>
                    <a:bodyPr/>
                    <a:lstStyle/>
                    <a:p>
                      <a:pPr algn="ctr"/>
                      <a:r>
                        <a:rPr lang="en-US" sz="1400" dirty="0"/>
                        <a:t>0.04</a:t>
                      </a:r>
                    </a:p>
                  </a:txBody>
                  <a:tcPr marL="68580" marR="68580" marT="34290" marB="34290"/>
                </a:tc>
                <a:tc>
                  <a:txBody>
                    <a:bodyPr/>
                    <a:lstStyle/>
                    <a:p>
                      <a:pPr algn="ctr"/>
                      <a:r>
                        <a:rPr lang="en-US" sz="1400" dirty="0"/>
                        <a:t>0.06</a:t>
                      </a:r>
                    </a:p>
                  </a:txBody>
                  <a:tcPr marL="68580" marR="68580" marT="34290" marB="34290"/>
                </a:tc>
                <a:tc>
                  <a:txBody>
                    <a:bodyPr/>
                    <a:lstStyle/>
                    <a:p>
                      <a:pPr algn="ctr"/>
                      <a:r>
                        <a:rPr lang="en-US" sz="1400" dirty="0"/>
                        <a:t>0.05</a:t>
                      </a:r>
                    </a:p>
                  </a:txBody>
                  <a:tcPr marL="68580" marR="68580" marT="34290" marB="34290"/>
                </a:tc>
                <a:tc>
                  <a:txBody>
                    <a:bodyPr/>
                    <a:lstStyle/>
                    <a:p>
                      <a:pPr algn="ctr"/>
                      <a:r>
                        <a:rPr lang="en-US" sz="1400" dirty="0"/>
                        <a:t>0.03</a:t>
                      </a:r>
                    </a:p>
                  </a:txBody>
                  <a:tcPr marL="68580" marR="68580" marT="34290" marB="34290"/>
                </a:tc>
                <a:extLst>
                  <a:ext uri="{0D108BD9-81ED-4DB2-BD59-A6C34878D82A}">
                    <a16:rowId xmlns:a16="http://schemas.microsoft.com/office/drawing/2014/main" val="10001"/>
                  </a:ext>
                </a:extLst>
              </a:tr>
              <a:tr h="495300">
                <a:tc>
                  <a:txBody>
                    <a:bodyPr/>
                    <a:lstStyle/>
                    <a:p>
                      <a:pPr algn="ctr"/>
                      <a:r>
                        <a:rPr lang="en-US" sz="1400" dirty="0"/>
                        <a:t>M</a:t>
                      </a:r>
                    </a:p>
                  </a:txBody>
                  <a:tcPr marL="68580" marR="68580" marT="34290" marB="34290"/>
                </a:tc>
                <a:tc>
                  <a:txBody>
                    <a:bodyPr/>
                    <a:lstStyle/>
                    <a:p>
                      <a:pPr algn="ctr"/>
                      <a:r>
                        <a:rPr lang="en-US" sz="1400" dirty="0"/>
                        <a:t>0.07</a:t>
                      </a:r>
                    </a:p>
                  </a:txBody>
                  <a:tcPr marL="68580" marR="68580" marT="34290" marB="34290"/>
                </a:tc>
                <a:tc>
                  <a:txBody>
                    <a:bodyPr/>
                    <a:lstStyle/>
                    <a:p>
                      <a:pPr algn="ctr"/>
                      <a:r>
                        <a:rPr lang="en-US" sz="1400" dirty="0"/>
                        <a:t>0.10</a:t>
                      </a:r>
                    </a:p>
                  </a:txBody>
                  <a:tcPr marL="68580" marR="68580" marT="34290" marB="34290"/>
                </a:tc>
                <a:tc>
                  <a:txBody>
                    <a:bodyPr/>
                    <a:lstStyle/>
                    <a:p>
                      <a:pPr algn="ctr"/>
                      <a:r>
                        <a:rPr lang="en-US" sz="1400" dirty="0"/>
                        <a:t>0.20</a:t>
                      </a:r>
                    </a:p>
                  </a:txBody>
                  <a:tcPr marL="68580" marR="68580" marT="34290" marB="34290"/>
                </a:tc>
                <a:tc>
                  <a:txBody>
                    <a:bodyPr/>
                    <a:lstStyle/>
                    <a:p>
                      <a:pPr algn="ctr"/>
                      <a:r>
                        <a:rPr lang="en-US" sz="1400" dirty="0"/>
                        <a:t>0.10</a:t>
                      </a:r>
                    </a:p>
                  </a:txBody>
                  <a:tcPr marL="68580" marR="68580" marT="34290" marB="34290"/>
                </a:tc>
                <a:extLst>
                  <a:ext uri="{0D108BD9-81ED-4DB2-BD59-A6C34878D82A}">
                    <a16:rowId xmlns:a16="http://schemas.microsoft.com/office/drawing/2014/main" val="10002"/>
                  </a:ext>
                </a:extLst>
              </a:tr>
              <a:tr h="495300">
                <a:tc>
                  <a:txBody>
                    <a:bodyPr/>
                    <a:lstStyle/>
                    <a:p>
                      <a:pPr algn="ctr"/>
                      <a:r>
                        <a:rPr lang="en-US" sz="1400" dirty="0"/>
                        <a:t>H</a:t>
                      </a:r>
                    </a:p>
                  </a:txBody>
                  <a:tcPr marL="68580" marR="68580" marT="34290" marB="34290"/>
                </a:tc>
                <a:tc>
                  <a:txBody>
                    <a:bodyPr/>
                    <a:lstStyle/>
                    <a:p>
                      <a:pPr algn="ctr"/>
                      <a:r>
                        <a:rPr lang="en-US" sz="1400" dirty="0"/>
                        <a:t>0.02</a:t>
                      </a:r>
                    </a:p>
                  </a:txBody>
                  <a:tcPr marL="68580" marR="68580" marT="34290" marB="34290"/>
                </a:tc>
                <a:tc>
                  <a:txBody>
                    <a:bodyPr/>
                    <a:lstStyle/>
                    <a:p>
                      <a:pPr algn="ctr"/>
                      <a:r>
                        <a:rPr lang="en-US" sz="1400" dirty="0"/>
                        <a:t>0.03</a:t>
                      </a:r>
                    </a:p>
                  </a:txBody>
                  <a:tcPr marL="68580" marR="68580" marT="34290" marB="34290"/>
                </a:tc>
                <a:tc>
                  <a:txBody>
                    <a:bodyPr/>
                    <a:lstStyle/>
                    <a:p>
                      <a:pPr algn="ctr"/>
                      <a:r>
                        <a:rPr lang="en-US" sz="1400" dirty="0"/>
                        <a:t>0.15</a:t>
                      </a:r>
                    </a:p>
                  </a:txBody>
                  <a:tcPr marL="68580" marR="68580" marT="34290" marB="34290"/>
                </a:tc>
                <a:tc>
                  <a:txBody>
                    <a:bodyPr/>
                    <a:lstStyle/>
                    <a:p>
                      <a:pPr algn="ctr"/>
                      <a:r>
                        <a:rPr lang="en-US" sz="1400" dirty="0"/>
                        <a:t>0.1</a:t>
                      </a:r>
                    </a:p>
                  </a:txBody>
                  <a:tcPr marL="68580" marR="68580" marT="34290" marB="34290"/>
                </a:tc>
                <a:extLst>
                  <a:ext uri="{0D108BD9-81ED-4DB2-BD59-A6C34878D82A}">
                    <a16:rowId xmlns:a16="http://schemas.microsoft.com/office/drawing/2014/main" val="10003"/>
                  </a:ext>
                </a:extLst>
              </a:tr>
            </a:tbl>
          </a:graphicData>
        </a:graphic>
      </p:graphicFrame>
      <p:sp>
        <p:nvSpPr>
          <p:cNvPr id="3" name="Rectangle 2"/>
          <p:cNvSpPr/>
          <p:nvPr/>
        </p:nvSpPr>
        <p:spPr>
          <a:xfrm>
            <a:off x="533400" y="3078540"/>
            <a:ext cx="5029200" cy="1569660"/>
          </a:xfrm>
          <a:prstGeom prst="rect">
            <a:avLst/>
          </a:prstGeom>
        </p:spPr>
        <p:txBody>
          <a:bodyPr wrap="square">
            <a:spAutoFit/>
          </a:bodyPr>
          <a:lstStyle/>
          <a:p>
            <a:pPr algn="just"/>
            <a:r>
              <a:rPr lang="en-US" sz="1600" dirty="0"/>
              <a:t>Suppose an individual having both types of policies is randomly selected.</a:t>
            </a:r>
          </a:p>
          <a:p>
            <a:pPr algn="just"/>
            <a:r>
              <a:rPr lang="en-US" sz="1600" b="1" dirty="0"/>
              <a:t>a. </a:t>
            </a:r>
            <a:r>
              <a:rPr lang="en-US" sz="1600" dirty="0"/>
              <a:t>What is the probability that the individual has a medium auto deductible and a high homeowner’s deductible</a:t>
            </a:r>
            <a:r>
              <a:rPr lang="en-US" sz="1600" dirty="0">
                <a:cs typeface="Times New Roman" panose="02020603050405020304" pitchFamily="18" charset="0"/>
              </a:rPr>
              <a:t>?</a:t>
            </a:r>
          </a:p>
          <a:p>
            <a:pPr algn="just"/>
            <a:r>
              <a:rPr lang="en-US" sz="1600" b="1" dirty="0"/>
              <a:t>b. </a:t>
            </a:r>
            <a:r>
              <a:rPr lang="en-US" sz="1600" dirty="0"/>
              <a:t>What is the probability that the individual has a low auto deductible? A low homeowner’s deductible</a:t>
            </a:r>
            <a:r>
              <a:rPr lang="en-US" sz="1600" dirty="0">
                <a:cs typeface="Times New Roman" panose="02020603050405020304" pitchFamily="18" charset="0"/>
              </a:rPr>
              <a:t>?</a:t>
            </a:r>
          </a:p>
        </p:txBody>
      </p:sp>
      <p:sp>
        <p:nvSpPr>
          <p:cNvPr id="6" name="Rectangle 5"/>
          <p:cNvSpPr/>
          <p:nvPr/>
        </p:nvSpPr>
        <p:spPr>
          <a:xfrm>
            <a:off x="533400" y="4599563"/>
            <a:ext cx="8001000" cy="1877437"/>
          </a:xfrm>
          <a:prstGeom prst="rect">
            <a:avLst/>
          </a:prstGeom>
        </p:spPr>
        <p:txBody>
          <a:bodyPr wrap="square">
            <a:spAutoFit/>
          </a:bodyPr>
          <a:lstStyle/>
          <a:p>
            <a:pPr algn="just"/>
            <a:r>
              <a:rPr lang="en-US" b="1" dirty="0">
                <a:latin typeface="Tw Cen MT" panose="020B0602020104020603" pitchFamily="34" charset="0"/>
              </a:rPr>
              <a:t>c</a:t>
            </a:r>
            <a:r>
              <a:rPr lang="en-US" sz="1600" b="1" dirty="0"/>
              <a:t>. </a:t>
            </a:r>
            <a:r>
              <a:rPr lang="en-US" sz="1600" dirty="0"/>
              <a:t>What is the probability that the individual is in the same category for both auto and homeowner’s deductibles</a:t>
            </a:r>
            <a:r>
              <a:rPr lang="en-US" sz="1600" dirty="0">
                <a:cs typeface="Times New Roman" panose="02020603050405020304" pitchFamily="18" charset="0"/>
              </a:rPr>
              <a:t>?</a:t>
            </a:r>
          </a:p>
          <a:p>
            <a:pPr algn="just"/>
            <a:r>
              <a:rPr lang="en-US" sz="1600" b="1" dirty="0"/>
              <a:t>d. </a:t>
            </a:r>
            <a:r>
              <a:rPr lang="en-US" sz="1600" dirty="0"/>
              <a:t>Based on your answer in part (c), what is the probability that the two categories are different</a:t>
            </a:r>
            <a:r>
              <a:rPr lang="en-US" sz="1600" dirty="0">
                <a:cs typeface="Times New Roman" panose="02020603050405020304" pitchFamily="18" charset="0"/>
              </a:rPr>
              <a:t>?</a:t>
            </a:r>
          </a:p>
          <a:p>
            <a:pPr algn="just"/>
            <a:r>
              <a:rPr lang="en-US" sz="1600" b="1" dirty="0"/>
              <a:t>e. </a:t>
            </a:r>
            <a:r>
              <a:rPr lang="en-US" sz="1600" dirty="0"/>
              <a:t>What is the probability that the individual has at least one low-deductible level</a:t>
            </a:r>
            <a:r>
              <a:rPr lang="en-US" sz="1600" dirty="0">
                <a:cs typeface="Times New Roman" panose="02020603050405020304" pitchFamily="18" charset="0"/>
              </a:rPr>
              <a:t> ?</a:t>
            </a:r>
            <a:endParaRPr lang="en-US" sz="1600" dirty="0"/>
          </a:p>
          <a:p>
            <a:pPr algn="just"/>
            <a:r>
              <a:rPr lang="en-US" sz="1600" b="1" dirty="0"/>
              <a:t>f. </a:t>
            </a:r>
            <a:r>
              <a:rPr lang="en-US" sz="1600" dirty="0"/>
              <a:t>Using the answer in part (e), what is the probability that neither deductible level is low</a:t>
            </a:r>
            <a:r>
              <a:rPr lang="en-US" sz="1600" dirty="0">
                <a:cs typeface="Times New Roman" panose="02020603050405020304" pitchFamily="18" charset="0"/>
              </a:rPr>
              <a:t> ?</a:t>
            </a:r>
            <a:endParaRPr lang="en-US" sz="1600"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Tw Cen MT" panose="020B0602020104020603" pitchFamily="34" charset="0"/>
                <a:cs typeface="Arial" panose="020B0604020202020204" pitchFamily="34" charset="0"/>
              </a:rPr>
              <a:t>Random Experiment</a:t>
            </a:r>
            <a:endParaRPr lang="en-US" sz="3600" dirty="0"/>
          </a:p>
        </p:txBody>
      </p:sp>
      <p:sp>
        <p:nvSpPr>
          <p:cNvPr id="3" name="Text Placeholder 2"/>
          <p:cNvSpPr>
            <a:spLocks noGrp="1"/>
          </p:cNvSpPr>
          <p:nvPr>
            <p:ph type="body" sz="quarter" idx="13"/>
          </p:nvPr>
        </p:nvSpPr>
        <p:spPr>
          <a:xfrm>
            <a:off x="533400" y="1066800"/>
            <a:ext cx="7924800" cy="3810000"/>
          </a:xfrm>
        </p:spPr>
        <p:txBody>
          <a:bodyPr>
            <a:noAutofit/>
          </a:bodyPr>
          <a:lstStyle/>
          <a:p>
            <a:pPr>
              <a:lnSpc>
                <a:spcPct val="150000"/>
              </a:lnSpc>
              <a:spcBef>
                <a:spcPts val="0"/>
              </a:spcBef>
              <a:buFont typeface="Wingdings" panose="05000000000000000000" pitchFamily="2" charset="2"/>
              <a:buChar char="Ø"/>
            </a:pPr>
            <a:r>
              <a:rPr lang="en-US" sz="2000" dirty="0">
                <a:latin typeface="+mn-lt"/>
              </a:rPr>
              <a:t>Flip a coin. Did it land with heads or tails facing up? </a:t>
            </a:r>
          </a:p>
          <a:p>
            <a:pPr>
              <a:lnSpc>
                <a:spcPct val="150000"/>
              </a:lnSpc>
              <a:spcBef>
                <a:spcPts val="0"/>
              </a:spcBef>
              <a:buFont typeface="Wingdings" panose="05000000000000000000" pitchFamily="2" charset="2"/>
              <a:buChar char="Ø"/>
            </a:pPr>
            <a:r>
              <a:rPr lang="en-US" sz="2000" dirty="0">
                <a:latin typeface="+mn-lt"/>
              </a:rPr>
              <a:t>Walk to a bus stop. How long do you wait for the arrival of a bus? </a:t>
            </a:r>
          </a:p>
          <a:p>
            <a:pPr>
              <a:lnSpc>
                <a:spcPct val="150000"/>
              </a:lnSpc>
              <a:spcBef>
                <a:spcPts val="0"/>
              </a:spcBef>
              <a:buFont typeface="Wingdings" panose="05000000000000000000" pitchFamily="2" charset="2"/>
              <a:buChar char="Ø"/>
            </a:pPr>
            <a:r>
              <a:rPr lang="en-US" sz="2000" dirty="0">
                <a:latin typeface="+mn-lt"/>
              </a:rPr>
              <a:t>Give a lecture. How many students are listening? </a:t>
            </a:r>
          </a:p>
          <a:p>
            <a:pPr>
              <a:lnSpc>
                <a:spcPct val="150000"/>
              </a:lnSpc>
              <a:spcBef>
                <a:spcPts val="0"/>
              </a:spcBef>
              <a:buFont typeface="Wingdings" panose="05000000000000000000" pitchFamily="2" charset="2"/>
              <a:buChar char="Ø"/>
            </a:pPr>
            <a:r>
              <a:rPr lang="en-US" sz="2000" dirty="0">
                <a:latin typeface="+mn-lt"/>
              </a:rPr>
              <a:t>Transmit one of a collection of waveforms over a channel. What waveform arrives at the receiver? </a:t>
            </a:r>
          </a:p>
          <a:p>
            <a:pPr>
              <a:lnSpc>
                <a:spcPct val="150000"/>
              </a:lnSpc>
              <a:spcBef>
                <a:spcPts val="0"/>
              </a:spcBef>
              <a:buFont typeface="Wingdings" panose="05000000000000000000" pitchFamily="2" charset="2"/>
              <a:buChar char="Ø"/>
            </a:pPr>
            <a:r>
              <a:rPr lang="en-US" sz="2000" dirty="0">
                <a:latin typeface="+mn-lt"/>
              </a:rPr>
              <a:t>Transmit one of a collection of waveforms over a channel. Which waveform does the receiver identify as the transmitted waveform?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b="1" dirty="0"/>
              <a:t>Glossary</a:t>
            </a:r>
            <a:endParaRPr lang="en-IN" b="1" dirty="0"/>
          </a:p>
        </p:txBody>
      </p:sp>
      <p:sp>
        <p:nvSpPr>
          <p:cNvPr id="2" name="Content Placeholder 1"/>
          <p:cNvSpPr>
            <a:spLocks noGrp="1"/>
          </p:cNvSpPr>
          <p:nvPr>
            <p:ph type="body" sz="quarter" idx="13"/>
          </p:nvPr>
        </p:nvSpPr>
        <p:spPr>
          <a:xfrm>
            <a:off x="643304" y="1066800"/>
            <a:ext cx="7620000" cy="4876798"/>
          </a:xfrm>
        </p:spPr>
        <p:txBody>
          <a:bodyPr>
            <a:normAutofit/>
          </a:bodyPr>
          <a:lstStyle/>
          <a:p>
            <a:pPr>
              <a:buFont typeface="Wingdings" panose="05000000000000000000" pitchFamily="2" charset="2"/>
              <a:buChar char="Ø"/>
            </a:pPr>
            <a:r>
              <a:rPr lang="en-US" sz="2000" b="1" dirty="0">
                <a:latin typeface="+mn-lt"/>
              </a:rPr>
              <a:t>Random experiment- </a:t>
            </a:r>
            <a:r>
              <a:rPr lang="en-US" sz="2000" dirty="0">
                <a:latin typeface="+mn-lt"/>
              </a:rPr>
              <a:t>an experiment whose outcome is uncertain before performing it.</a:t>
            </a:r>
            <a:endParaRPr lang="en-US" sz="2000" b="1" dirty="0">
              <a:latin typeface="+mn-lt"/>
            </a:endParaRPr>
          </a:p>
          <a:p>
            <a:pPr>
              <a:buFont typeface="Wingdings" panose="05000000000000000000" pitchFamily="2" charset="2"/>
              <a:buChar char="Ø"/>
            </a:pPr>
            <a:r>
              <a:rPr lang="en-US" sz="2000" b="1" dirty="0">
                <a:latin typeface="+mn-lt"/>
              </a:rPr>
              <a:t>Sample space</a:t>
            </a:r>
            <a:r>
              <a:rPr lang="en-US" sz="2000" dirty="0">
                <a:latin typeface="+mn-lt"/>
              </a:rPr>
              <a:t>-set of all possible outcomes of an experiment.</a:t>
            </a:r>
          </a:p>
          <a:p>
            <a:pPr>
              <a:buFont typeface="Wingdings" panose="05000000000000000000" pitchFamily="2" charset="2"/>
              <a:buChar char="Ø"/>
            </a:pPr>
            <a:r>
              <a:rPr lang="en-US" sz="2000" b="1" dirty="0">
                <a:latin typeface="+mn-lt"/>
              </a:rPr>
              <a:t>Event</a:t>
            </a:r>
            <a:r>
              <a:rPr lang="en-US" sz="2000" dirty="0">
                <a:latin typeface="+mn-lt"/>
              </a:rPr>
              <a:t>- outcome of an experiment.</a:t>
            </a:r>
          </a:p>
          <a:p>
            <a:pPr>
              <a:buFont typeface="Wingdings" panose="05000000000000000000" pitchFamily="2" charset="2"/>
              <a:buChar char="Ø"/>
            </a:pPr>
            <a:r>
              <a:rPr lang="en-US" sz="2000" b="1" dirty="0">
                <a:latin typeface="+mn-lt"/>
              </a:rPr>
              <a:t>Equally Likely Outcomes – </a:t>
            </a:r>
            <a:r>
              <a:rPr lang="en-US" sz="2000" dirty="0">
                <a:latin typeface="+mn-lt"/>
              </a:rPr>
              <a:t>Outcomes which are having same probability</a:t>
            </a:r>
          </a:p>
          <a:p>
            <a:pPr>
              <a:buFont typeface="Wingdings" panose="05000000000000000000" pitchFamily="2" charset="2"/>
              <a:buChar char="Ø"/>
            </a:pPr>
            <a:r>
              <a:rPr lang="en-US" sz="2000" b="1" dirty="0">
                <a:latin typeface="+mn-lt"/>
              </a:rPr>
              <a:t>Mutually exclusive events</a:t>
            </a:r>
            <a:r>
              <a:rPr lang="en-US" sz="2000" dirty="0">
                <a:latin typeface="+mn-lt"/>
              </a:rPr>
              <a:t>-</a:t>
            </a:r>
            <a:r>
              <a:rPr lang="en-US" sz="2000" b="0" i="0" dirty="0">
                <a:effectLst/>
                <a:highlight>
                  <a:srgbClr val="FFFFFF"/>
                </a:highlight>
                <a:latin typeface="+mn-lt"/>
              </a:rPr>
              <a:t>events that do not occur at the same time.</a:t>
            </a:r>
            <a:endParaRPr lang="en-US" sz="2000" dirty="0">
              <a:latin typeface="+mn-lt"/>
            </a:endParaRPr>
          </a:p>
          <a:p>
            <a:pPr>
              <a:buFont typeface="Wingdings" panose="05000000000000000000" pitchFamily="2" charset="2"/>
              <a:buChar char="Ø"/>
            </a:pPr>
            <a:r>
              <a:rPr lang="en-US" sz="2000" b="1" dirty="0">
                <a:latin typeface="+mn-lt"/>
              </a:rPr>
              <a:t>Independent events</a:t>
            </a:r>
            <a:r>
              <a:rPr lang="en-US" sz="2000" dirty="0">
                <a:latin typeface="+mn-lt"/>
              </a:rPr>
              <a:t>- </a:t>
            </a:r>
            <a:r>
              <a:rPr lang="en-US" sz="2000" b="0" i="0" dirty="0">
                <a:effectLst/>
                <a:highlight>
                  <a:srgbClr val="FFFFFF"/>
                </a:highlight>
                <a:latin typeface="+mn-lt"/>
              </a:rPr>
              <a:t>the events which occur freely of each other.</a:t>
            </a:r>
          </a:p>
          <a:p>
            <a:pPr>
              <a:buFont typeface="Wingdings" panose="05000000000000000000" pitchFamily="2" charset="2"/>
              <a:buChar char="Ø"/>
            </a:pPr>
            <a:r>
              <a:rPr lang="en-US" sz="2000" b="1" dirty="0">
                <a:highlight>
                  <a:srgbClr val="FFFFFF"/>
                </a:highlight>
                <a:latin typeface="+mn-lt"/>
              </a:rPr>
              <a:t>Operations on events</a:t>
            </a:r>
            <a:r>
              <a:rPr lang="en-US" sz="2000" b="1" i="0" dirty="0">
                <a:effectLst/>
                <a:highlight>
                  <a:srgbClr val="FFFFFF"/>
                </a:highlight>
                <a:latin typeface="+mn-lt"/>
              </a:rPr>
              <a:t> </a:t>
            </a:r>
            <a:endParaRPr lang="en-US" sz="2000" b="1" dirty="0">
              <a:latin typeface="+mn-lt"/>
            </a:endParaRPr>
          </a:p>
          <a:p>
            <a:pPr lvl="1">
              <a:buFont typeface="Wingdings" panose="05000000000000000000" pitchFamily="2" charset="2"/>
              <a:buChar char="§"/>
            </a:pPr>
            <a:r>
              <a:rPr lang="en-US" sz="2000" dirty="0">
                <a:latin typeface="+mn-lt"/>
              </a:rPr>
              <a:t>Union of events and its probability</a:t>
            </a:r>
            <a:endParaRPr lang="en-US" sz="2000" i="0" dirty="0">
              <a:effectLst/>
              <a:highlight>
                <a:srgbClr val="FFFFFF"/>
              </a:highlight>
              <a:latin typeface="+mn-lt"/>
            </a:endParaRPr>
          </a:p>
          <a:p>
            <a:pPr lvl="1">
              <a:buFont typeface="Wingdings" panose="05000000000000000000" pitchFamily="2" charset="2"/>
              <a:buChar char="§"/>
            </a:pPr>
            <a:r>
              <a:rPr lang="en-US" sz="2000" dirty="0">
                <a:highlight>
                  <a:srgbClr val="FFFFFF"/>
                </a:highlight>
                <a:latin typeface="+mn-lt"/>
              </a:rPr>
              <a:t>Intersection of events and its probability </a:t>
            </a:r>
          </a:p>
          <a:p>
            <a:pPr lvl="1">
              <a:buFont typeface="Wingdings" panose="05000000000000000000" pitchFamily="2" charset="2"/>
              <a:buChar char="§"/>
            </a:pPr>
            <a:r>
              <a:rPr lang="en-US" sz="2000" i="0" dirty="0">
                <a:effectLst/>
                <a:highlight>
                  <a:srgbClr val="FFFFFF"/>
                </a:highlight>
                <a:latin typeface="+mn-lt"/>
              </a:rPr>
              <a:t>Complement of an event and its probability</a:t>
            </a:r>
          </a:p>
          <a:p>
            <a:pPr algn="just">
              <a:buFont typeface="Wingdings" panose="05000000000000000000" pitchFamily="2" charset="2"/>
              <a:buChar char="Ø"/>
            </a:pPr>
            <a:endParaRPr lang="en-US" dirty="0">
              <a:latin typeface="+mn-lt"/>
            </a:endParaRPr>
          </a:p>
          <a:p>
            <a:pPr algn="just"/>
            <a:endParaRPr lang="en-US" dirty="0"/>
          </a:p>
          <a:p>
            <a:pPr algn="just"/>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6" name="TextBox 5"/>
          <p:cNvSpPr txBox="1"/>
          <p:nvPr/>
        </p:nvSpPr>
        <p:spPr>
          <a:xfrm>
            <a:off x="533400" y="3505200"/>
            <a:ext cx="3048000" cy="769441"/>
          </a:xfrm>
          <a:prstGeom prst="rect">
            <a:avLst/>
          </a:prstGeom>
          <a:noFill/>
        </p:spPr>
        <p:txBody>
          <a:bodyPr wrap="square" rtlCol="0">
            <a:spAutoFit/>
          </a:bodyPr>
          <a:lstStyle/>
          <a:p>
            <a:pPr algn="ctr"/>
            <a:r>
              <a:rPr lang="en-US" sz="4400" dirty="0"/>
              <a:t>Thank You!</a:t>
            </a:r>
            <a:endParaRPr lang="en-IN" sz="4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normAutofit fontScale="90000"/>
          </a:bodyPr>
          <a:lstStyle/>
          <a:p>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Random Experiment  </a:t>
            </a:r>
            <a:br>
              <a:rPr lang="en-US" sz="2400" b="1" u="sng" dirty="0">
                <a:latin typeface="Tw Cen MT" panose="020B0602020104020603" pitchFamily="34" charset="0"/>
                <a:cs typeface="Arial" panose="020B0604020202020204" pitchFamily="34" charset="0"/>
              </a:rPr>
            </a:br>
            <a:endParaRPr lang="en-IN" dirty="0"/>
          </a:p>
        </p:txBody>
      </p:sp>
      <p:sp>
        <p:nvSpPr>
          <p:cNvPr id="3" name="Text Placeholder 2"/>
          <p:cNvSpPr>
            <a:spLocks noGrp="1"/>
          </p:cNvSpPr>
          <p:nvPr>
            <p:ph type="body" sz="quarter" idx="13"/>
          </p:nvPr>
        </p:nvSpPr>
        <p:spPr>
          <a:xfrm>
            <a:off x="643304" y="990600"/>
            <a:ext cx="8119696" cy="4953000"/>
          </a:xfrm>
        </p:spPr>
        <p:txBody>
          <a:bodyPr>
            <a:normAutofit/>
          </a:bodyPr>
          <a:lstStyle/>
          <a:p>
            <a:pPr marL="0" indent="0">
              <a:buNone/>
            </a:pPr>
            <a:endParaRPr lang="en-US" sz="2000" b="1" dirty="0">
              <a:latin typeface="Arial" panose="020B0604020202020204" pitchFamily="34" charset="0"/>
              <a:cs typeface="Arial" panose="020B0604020202020204" pitchFamily="34" charset="0"/>
            </a:endParaRPr>
          </a:p>
          <a:p>
            <a:pPr algn="l" rtl="0" eaLnBrk="0" hangingPunct="0">
              <a:lnSpc>
                <a:spcPct val="150000"/>
              </a:lnSpc>
              <a:spcBef>
                <a:spcPts val="0"/>
              </a:spcBef>
              <a:buFont typeface="Wingdings" panose="05000000000000000000" pitchFamily="2" charset="2"/>
              <a:buChar char="q"/>
            </a:pPr>
            <a:r>
              <a:rPr lang="en-US" sz="1800" dirty="0">
                <a:latin typeface="+mn-lt"/>
                <a:cs typeface="Times New Roman" panose="02020603050405020304" pitchFamily="18" charset="0"/>
              </a:rPr>
              <a:t>The term "</a:t>
            </a:r>
            <a:r>
              <a:rPr lang="en-US" sz="1800" b="1" dirty="0">
                <a:solidFill>
                  <a:srgbClr val="FF0000"/>
                </a:solidFill>
                <a:latin typeface="+mn-lt"/>
                <a:cs typeface="Times New Roman" panose="02020603050405020304" pitchFamily="18" charset="0"/>
              </a:rPr>
              <a:t>random experiment</a:t>
            </a:r>
            <a:r>
              <a:rPr lang="en-US" sz="1800" dirty="0">
                <a:latin typeface="+mn-lt"/>
                <a:cs typeface="Times New Roman" panose="02020603050405020304" pitchFamily="18" charset="0"/>
              </a:rPr>
              <a:t>" is used to describe any action whose outcome is not known in advance. </a:t>
            </a:r>
          </a:p>
          <a:p>
            <a:pPr marL="0" indent="0" algn="l" rtl="0" eaLnBrk="0" hangingPunct="0">
              <a:lnSpc>
                <a:spcPct val="150000"/>
              </a:lnSpc>
              <a:spcBef>
                <a:spcPts val="0"/>
              </a:spcBef>
              <a:buNone/>
            </a:pPr>
            <a:endParaRPr lang="en-US" sz="1800" dirty="0">
              <a:latin typeface="+mn-lt"/>
              <a:cs typeface="Times New Roman" panose="02020603050405020304" pitchFamily="18" charset="0"/>
            </a:endParaRPr>
          </a:p>
          <a:p>
            <a:pPr marL="0" indent="0" algn="l" rtl="0" eaLnBrk="0" hangingPunct="0">
              <a:lnSpc>
                <a:spcPct val="150000"/>
              </a:lnSpc>
              <a:spcBef>
                <a:spcPts val="0"/>
              </a:spcBef>
              <a:buNone/>
            </a:pPr>
            <a:r>
              <a:rPr lang="en-US" sz="1800" u="sng" dirty="0">
                <a:solidFill>
                  <a:srgbClr val="FF0000"/>
                </a:solidFill>
                <a:latin typeface="+mn-lt"/>
                <a:cs typeface="Times New Roman" panose="02020603050405020304" pitchFamily="18" charset="0"/>
              </a:rPr>
              <a:t>Examples:</a:t>
            </a:r>
          </a:p>
          <a:p>
            <a:pPr algn="just" eaLnBrk="0" hangingPunct="0">
              <a:lnSpc>
                <a:spcPct val="150000"/>
              </a:lnSpc>
              <a:spcBef>
                <a:spcPts val="0"/>
              </a:spcBef>
              <a:buFont typeface="Wingdings" panose="05000000000000000000" pitchFamily="2" charset="2"/>
              <a:buChar char="Ø"/>
            </a:pPr>
            <a:r>
              <a:rPr lang="en-US" sz="1800" dirty="0">
                <a:latin typeface="+mn-lt"/>
                <a:cs typeface="Times New Roman" panose="02020603050405020304" pitchFamily="18" charset="0"/>
              </a:rPr>
              <a:t>Counting how many times a certain word or a combination of words   appears in the text of the “King Lear” or in a text of Confucius.</a:t>
            </a:r>
          </a:p>
          <a:p>
            <a:pPr algn="just" eaLnBrk="0" hangingPunct="0">
              <a:lnSpc>
                <a:spcPct val="150000"/>
              </a:lnSpc>
              <a:spcBef>
                <a:spcPts val="0"/>
              </a:spcBef>
              <a:buFont typeface="Wingdings" panose="05000000000000000000" pitchFamily="2" charset="2"/>
              <a:buChar char="Ø"/>
            </a:pPr>
            <a:r>
              <a:rPr lang="en-US" sz="1800" dirty="0">
                <a:latin typeface="+mn-lt"/>
                <a:cs typeface="Times New Roman" panose="02020603050405020304" pitchFamily="18" charset="0"/>
              </a:rPr>
              <a:t> Pulling a card from the deck.</a:t>
            </a:r>
          </a:p>
          <a:p>
            <a:pPr marL="457200" indent="-457200" algn="just" eaLnBrk="0" hangingPunct="0">
              <a:lnSpc>
                <a:spcPct val="150000"/>
              </a:lnSpc>
              <a:spcBef>
                <a:spcPts val="0"/>
              </a:spcBef>
              <a:buFont typeface="Wingdings" panose="05000000000000000000" pitchFamily="2" charset="2"/>
              <a:buChar char="Ø"/>
            </a:pPr>
            <a:r>
              <a:rPr lang="en-US" sz="1800" dirty="0">
                <a:latin typeface="+mn-lt"/>
                <a:cs typeface="Times New Roman" panose="02020603050405020304" pitchFamily="18" charset="0"/>
              </a:rPr>
              <a:t>Monitor three consecutive phone calls going through a telephone switching office. Classify each one as a voice call (v) if someone is speaking, or a data call (d) if the call is carrying a modem or fax signal. </a:t>
            </a:r>
          </a:p>
          <a:p>
            <a:endParaRPr lang="en-US" sz="1800" b="1" dirty="0">
              <a:latin typeface="+mn-lt"/>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7620000" cy="764364"/>
          </a:xfrm>
        </p:spPr>
        <p:txBody>
          <a:bodyPr/>
          <a:lstStyle/>
          <a:p>
            <a:r>
              <a:rPr lang="en-IN" dirty="0"/>
              <a:t>Sample Space</a:t>
            </a:r>
          </a:p>
        </p:txBody>
      </p:sp>
      <p:sp>
        <p:nvSpPr>
          <p:cNvPr id="4" name="Rectangle 3"/>
          <p:cNvSpPr/>
          <p:nvPr/>
        </p:nvSpPr>
        <p:spPr>
          <a:xfrm>
            <a:off x="457200" y="1179493"/>
            <a:ext cx="8305799" cy="4524315"/>
          </a:xfrm>
          <a:prstGeom prst="rect">
            <a:avLst/>
          </a:prstGeom>
        </p:spPr>
        <p:txBody>
          <a:bodyPr wrap="square">
            <a:spAutoFit/>
          </a:bodyPr>
          <a:lstStyle/>
          <a:p>
            <a:pPr algn="just"/>
            <a:r>
              <a:rPr lang="en-US" sz="2000" dirty="0"/>
              <a:t>The sample space of a random experiment is a set  S  that includes all possible outcomes of the experiment. </a:t>
            </a:r>
          </a:p>
          <a:p>
            <a:pPr algn="just"/>
            <a:endParaRPr lang="en-US" sz="2000" dirty="0"/>
          </a:p>
          <a:p>
            <a:pPr algn="just"/>
            <a:r>
              <a:rPr lang="en-US" sz="2000" dirty="0"/>
              <a:t>Example:</a:t>
            </a:r>
          </a:p>
          <a:p>
            <a:pPr algn="just"/>
            <a:endParaRPr lang="en-US" sz="2000" dirty="0"/>
          </a:p>
          <a:p>
            <a:pPr marL="457200" indent="-457200" algn="just">
              <a:buFont typeface="Wingdings" panose="05000000000000000000" pitchFamily="2" charset="2"/>
              <a:buChar char="v"/>
            </a:pPr>
            <a:r>
              <a:rPr lang="en-US" sz="2000" dirty="0"/>
              <a:t>If the experiment is to throw a die and record the outcome, then, sample space is S = { 1,2,3,4,5,6}</a:t>
            </a:r>
          </a:p>
          <a:p>
            <a:pPr algn="just"/>
            <a:endParaRPr lang="en-US" sz="2000" dirty="0"/>
          </a:p>
          <a:p>
            <a:pPr marL="457200" indent="-457200" algn="just">
              <a:buFont typeface="Wingdings" panose="05000000000000000000" pitchFamily="2" charset="2"/>
              <a:buChar char="v"/>
            </a:pPr>
            <a:r>
              <a:rPr lang="en-US" sz="2000" dirty="0"/>
              <a:t>Manufacture an integrated circuit and test it to determine whether it meets quality objectives. </a:t>
            </a:r>
          </a:p>
          <a:p>
            <a:pPr algn="just"/>
            <a:r>
              <a:rPr lang="en-US" sz="2000" dirty="0"/>
              <a:t>        The possible outcomes are “accepted” (a) and “rejected” (r). </a:t>
            </a:r>
          </a:p>
          <a:p>
            <a:pPr algn="just"/>
            <a:r>
              <a:rPr lang="en-US" sz="2000" dirty="0"/>
              <a:t>        The sample space is S ={</a:t>
            </a:r>
            <a:r>
              <a:rPr lang="en-US" sz="2000" dirty="0" err="1"/>
              <a:t>a,r</a:t>
            </a:r>
            <a:r>
              <a:rPr lang="en-US" sz="2000" dirty="0"/>
              <a:t>}.</a:t>
            </a:r>
          </a:p>
          <a:p>
            <a:pPr algn="just"/>
            <a:endParaRPr lang="en-US" sz="2800" dirty="0">
              <a:latin typeface="Tw Cen MT" panose="020B0602020104020603" pitchFamily="34" charset="0"/>
            </a:endParaRPr>
          </a:p>
          <a:p>
            <a:pPr algn="just"/>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latin typeface="Tw Cen MT" panose="020B0602020104020603" pitchFamily="34" charset="0"/>
                <a:cs typeface="Arial" panose="020B0604020202020204" pitchFamily="34" charset="0"/>
              </a:rPr>
              <a:t>Event</a:t>
            </a:r>
          </a:p>
        </p:txBody>
      </p:sp>
      <p:sp>
        <p:nvSpPr>
          <p:cNvPr id="2" name="Content Placeholder 1"/>
          <p:cNvSpPr>
            <a:spLocks noGrp="1"/>
          </p:cNvSpPr>
          <p:nvPr>
            <p:ph type="body" sz="quarter" idx="13"/>
          </p:nvPr>
        </p:nvSpPr>
        <p:spPr>
          <a:xfrm>
            <a:off x="643304" y="1066800"/>
            <a:ext cx="8119696" cy="5029200"/>
          </a:xfrm>
        </p:spPr>
        <p:txBody>
          <a:bodyPr>
            <a:noAutofit/>
          </a:bodyPr>
          <a:lstStyle/>
          <a:p>
            <a:pPr>
              <a:lnSpc>
                <a:spcPct val="150000"/>
              </a:lnSpc>
              <a:spcBef>
                <a:spcPts val="0"/>
              </a:spcBef>
              <a:buFont typeface="Wingdings" panose="05000000000000000000" pitchFamily="2" charset="2"/>
              <a:buChar char="Ø"/>
            </a:pPr>
            <a:r>
              <a:rPr lang="en-US" sz="2200" b="1" dirty="0">
                <a:highlight>
                  <a:srgbClr val="FFFF00"/>
                </a:highlight>
                <a:latin typeface="+mn-lt"/>
              </a:rPr>
              <a:t> </a:t>
            </a:r>
            <a:r>
              <a:rPr lang="en-US" sz="2000" b="1" dirty="0">
                <a:highlight>
                  <a:srgbClr val="FFFF00"/>
                </a:highlight>
                <a:latin typeface="+mn-lt"/>
              </a:rPr>
              <a:t>An </a:t>
            </a:r>
            <a:r>
              <a:rPr lang="en-US" sz="2000" b="1" dirty="0">
                <a:solidFill>
                  <a:srgbClr val="00B050"/>
                </a:solidFill>
                <a:highlight>
                  <a:srgbClr val="FFFF00"/>
                </a:highlight>
                <a:latin typeface="+mn-lt"/>
              </a:rPr>
              <a:t>event </a:t>
            </a:r>
            <a:r>
              <a:rPr lang="en-US" sz="2000" b="1" dirty="0">
                <a:highlight>
                  <a:srgbClr val="FFFF00"/>
                </a:highlight>
                <a:latin typeface="+mn-lt"/>
              </a:rPr>
              <a:t>is a subset of the sample space of a random experiment.</a:t>
            </a:r>
          </a:p>
          <a:p>
            <a:pPr algn="just">
              <a:lnSpc>
                <a:spcPct val="150000"/>
              </a:lnSpc>
              <a:spcBef>
                <a:spcPts val="0"/>
              </a:spcBef>
            </a:pPr>
            <a:endParaRPr lang="en-US" sz="2200" b="1" dirty="0">
              <a:highlight>
                <a:srgbClr val="FFFF00"/>
              </a:highlight>
              <a:latin typeface="+mn-lt"/>
              <a:cs typeface="Times New Roman" panose="02020603050405020304" pitchFamily="18" charset="0"/>
            </a:endParaRPr>
          </a:p>
          <a:p>
            <a:pPr algn="just">
              <a:lnSpc>
                <a:spcPct val="150000"/>
              </a:lnSpc>
              <a:spcBef>
                <a:spcPts val="0"/>
              </a:spcBef>
              <a:buFont typeface="Courier New" panose="02070309020205020404" pitchFamily="49" charset="0"/>
              <a:buChar char="o"/>
            </a:pPr>
            <a:r>
              <a:rPr lang="en-US" sz="2200" dirty="0">
                <a:latin typeface="+mn-lt"/>
                <a:cs typeface="Times New Roman" panose="02020603050405020304" pitchFamily="18" charset="0"/>
              </a:rPr>
              <a:t>An event is a set of outcomes of the experiment. This includes the </a:t>
            </a:r>
            <a:r>
              <a:rPr lang="en-US" sz="2200" i="1" dirty="0">
                <a:latin typeface="+mn-lt"/>
                <a:cs typeface="Times New Roman" panose="02020603050405020304" pitchFamily="18" charset="0"/>
              </a:rPr>
              <a:t>null</a:t>
            </a:r>
            <a:r>
              <a:rPr lang="en-US" sz="2200" dirty="0">
                <a:latin typeface="+mn-lt"/>
                <a:cs typeface="Times New Roman" panose="02020603050405020304" pitchFamily="18" charset="0"/>
              </a:rPr>
              <a:t> (empty) set of outcomes  and the set of </a:t>
            </a:r>
            <a:r>
              <a:rPr lang="en-US" sz="2200" i="1" dirty="0">
                <a:latin typeface="+mn-lt"/>
                <a:cs typeface="Times New Roman" panose="02020603050405020304" pitchFamily="18" charset="0"/>
              </a:rPr>
              <a:t>all</a:t>
            </a:r>
            <a:r>
              <a:rPr lang="en-US" sz="2200" dirty="0">
                <a:latin typeface="+mn-lt"/>
                <a:cs typeface="Times New Roman" panose="02020603050405020304" pitchFamily="18" charset="0"/>
              </a:rPr>
              <a:t> outcomes. </a:t>
            </a:r>
          </a:p>
          <a:p>
            <a:pPr algn="just">
              <a:lnSpc>
                <a:spcPct val="150000"/>
              </a:lnSpc>
              <a:spcBef>
                <a:spcPts val="0"/>
              </a:spcBef>
              <a:buFont typeface="Courier New" panose="02070309020205020404" pitchFamily="49" charset="0"/>
              <a:buChar char="o"/>
            </a:pPr>
            <a:endParaRPr lang="en-US" sz="2200" dirty="0">
              <a:latin typeface="+mn-lt"/>
              <a:cs typeface="Times New Roman" panose="02020603050405020304" pitchFamily="18" charset="0"/>
            </a:endParaRPr>
          </a:p>
          <a:p>
            <a:pPr algn="just">
              <a:lnSpc>
                <a:spcPct val="150000"/>
              </a:lnSpc>
              <a:spcBef>
                <a:spcPts val="0"/>
              </a:spcBef>
              <a:buFont typeface="Courier New" panose="02070309020205020404" pitchFamily="49" charset="0"/>
              <a:buChar char="o"/>
            </a:pPr>
            <a:r>
              <a:rPr lang="en-US" sz="2200" dirty="0">
                <a:latin typeface="+mn-lt"/>
                <a:cs typeface="Times New Roman" panose="02020603050405020304" pitchFamily="18" charset="0"/>
              </a:rPr>
              <a:t>Each time the experiment is run, a given event </a:t>
            </a:r>
            <a:r>
              <a:rPr lang="en-US" sz="2200" i="1" dirty="0">
                <a:latin typeface="+mn-lt"/>
                <a:cs typeface="Times New Roman" panose="02020603050405020304" pitchFamily="18" charset="0"/>
              </a:rPr>
              <a:t>A</a:t>
            </a:r>
            <a:r>
              <a:rPr lang="en-US" sz="2200" dirty="0">
                <a:latin typeface="+mn-lt"/>
                <a:cs typeface="Times New Roman" panose="02020603050405020304" pitchFamily="18" charset="0"/>
              </a:rPr>
              <a:t> either </a:t>
            </a:r>
            <a:r>
              <a:rPr lang="en-US" sz="2200" i="1" dirty="0">
                <a:latin typeface="+mn-lt"/>
                <a:cs typeface="Times New Roman" panose="02020603050405020304" pitchFamily="18" charset="0"/>
              </a:rPr>
              <a:t>occurs</a:t>
            </a:r>
            <a:r>
              <a:rPr lang="en-US" sz="2200" dirty="0">
                <a:latin typeface="+mn-lt"/>
                <a:cs typeface="Times New Roman" panose="02020603050405020304" pitchFamily="18" charset="0"/>
              </a:rPr>
              <a:t>, if the outcome of the experiment is an element of </a:t>
            </a:r>
            <a:r>
              <a:rPr lang="en-US" sz="2200" i="1" dirty="0">
                <a:latin typeface="+mn-lt"/>
                <a:cs typeface="Times New Roman" panose="02020603050405020304" pitchFamily="18" charset="0"/>
              </a:rPr>
              <a:t>A</a:t>
            </a:r>
            <a:r>
              <a:rPr lang="en-US" sz="2200" dirty="0">
                <a:latin typeface="+mn-lt"/>
                <a:cs typeface="Times New Roman" panose="02020603050405020304" pitchFamily="18" charset="0"/>
              </a:rPr>
              <a:t>, or </a:t>
            </a:r>
            <a:r>
              <a:rPr lang="en-US" sz="2200" i="1" dirty="0">
                <a:latin typeface="+mn-lt"/>
                <a:cs typeface="Times New Roman" panose="02020603050405020304" pitchFamily="18" charset="0"/>
              </a:rPr>
              <a:t>does not occur</a:t>
            </a:r>
            <a:r>
              <a:rPr lang="en-US" sz="2200" dirty="0">
                <a:latin typeface="+mn-lt"/>
                <a:cs typeface="Times New Roman" panose="02020603050405020304" pitchFamily="18" charset="0"/>
              </a:rPr>
              <a:t>, if the outcome of the experiment is not an element of </a:t>
            </a:r>
            <a:r>
              <a:rPr lang="en-US" sz="2200" i="1" dirty="0">
                <a:latin typeface="+mn-lt"/>
                <a:cs typeface="Times New Roman" panose="02020603050405020304" pitchFamily="18" charset="0"/>
              </a:rPr>
              <a:t>A</a:t>
            </a:r>
            <a:r>
              <a:rPr lang="en-US" sz="2200" dirty="0">
                <a:latin typeface="+mn-lt"/>
                <a:cs typeface="Times New Roman" panose="02020603050405020304" pitchFamily="18" charset="0"/>
              </a:rPr>
              <a:t>.</a:t>
            </a:r>
          </a:p>
          <a:p>
            <a:pPr algn="just"/>
            <a:endParaRPr lang="en-US" sz="2400" dirty="0">
              <a:latin typeface="+mn-lt"/>
              <a:cs typeface="Times New Roman" panose="02020603050405020304" pitchFamily="18" charset="0"/>
            </a:endParaRPr>
          </a:p>
          <a:p>
            <a:pPr marL="457200" indent="-457200" algn="just">
              <a:buFont typeface="Wingdings" panose="05000000000000000000" pitchFamily="2" charset="2"/>
              <a:buChar char="§"/>
            </a:pPr>
            <a:endParaRPr lang="en-US" sz="2400" dirty="0">
              <a:latin typeface="+mn-lt"/>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noFill/>
        </p:spPr>
        <p:txBody>
          <a:bodyPr>
            <a:normAutofit/>
          </a:bodyPr>
          <a:lstStyle/>
          <a:p>
            <a:r>
              <a:rPr lang="en-US" altLang="en-US" sz="4000" b="1" dirty="0">
                <a:latin typeface="Tw Cen MT" panose="020B0602020104020603" pitchFamily="34" charset="0"/>
              </a:rPr>
              <a:t>Complement of an Event</a:t>
            </a:r>
          </a:p>
        </p:txBody>
      </p:sp>
      <p:sp>
        <p:nvSpPr>
          <p:cNvPr id="22531" name="Rectangle 3"/>
          <p:cNvSpPr>
            <a:spLocks noGrp="1" noChangeArrowheads="1"/>
          </p:cNvSpPr>
          <p:nvPr>
            <p:ph type="body" sz="quarter" idx="13"/>
          </p:nvPr>
        </p:nvSpPr>
        <p:spPr>
          <a:xfrm>
            <a:off x="643304" y="990600"/>
            <a:ext cx="7620000" cy="2728913"/>
          </a:xfrm>
          <a:noFill/>
        </p:spPr>
        <p:txBody>
          <a:bodyPr>
            <a:normAutofit/>
          </a:bodyPr>
          <a:lstStyle/>
          <a:p>
            <a:pPr>
              <a:buFont typeface="Wingdings" panose="05000000000000000000" pitchFamily="2" charset="2"/>
              <a:buChar char="Ø"/>
            </a:pPr>
            <a:r>
              <a:rPr lang="en-US" altLang="en-US" sz="2000" dirty="0">
                <a:latin typeface="+mn-lt"/>
              </a:rPr>
              <a:t>The </a:t>
            </a:r>
            <a:r>
              <a:rPr lang="en-US" altLang="en-US" sz="2000" u="sng" dirty="0">
                <a:latin typeface="+mn-lt"/>
              </a:rPr>
              <a:t>complement</a:t>
            </a:r>
            <a:r>
              <a:rPr lang="en-US" altLang="en-US" sz="2000" dirty="0">
                <a:latin typeface="+mn-lt"/>
              </a:rPr>
              <a:t> of event </a:t>
            </a:r>
            <a:r>
              <a:rPr lang="en-US" altLang="en-US" sz="2000" i="1" dirty="0">
                <a:latin typeface="+mn-lt"/>
              </a:rPr>
              <a:t>A </a:t>
            </a:r>
            <a:r>
              <a:rPr lang="en-US" altLang="en-US" sz="2000" dirty="0">
                <a:latin typeface="+mn-lt"/>
              </a:rPr>
              <a:t>is defined to be the event consisting of all sample points that are not in </a:t>
            </a:r>
            <a:r>
              <a:rPr lang="en-US" altLang="en-US" sz="2000" i="1" dirty="0">
                <a:latin typeface="+mn-lt"/>
              </a:rPr>
              <a:t>A.</a:t>
            </a:r>
          </a:p>
          <a:p>
            <a:pPr>
              <a:buFont typeface="Wingdings" panose="05000000000000000000" pitchFamily="2" charset="2"/>
              <a:buChar char="Ø"/>
            </a:pPr>
            <a:r>
              <a:rPr lang="en-US" altLang="en-US" sz="2000" dirty="0">
                <a:latin typeface="+mn-lt"/>
              </a:rPr>
              <a:t> The complement of </a:t>
            </a:r>
            <a:r>
              <a:rPr lang="en-US" altLang="en-US" sz="2000" i="1" dirty="0">
                <a:latin typeface="+mn-lt"/>
              </a:rPr>
              <a:t>A</a:t>
            </a:r>
            <a:r>
              <a:rPr lang="en-US" altLang="en-US" sz="2000" dirty="0">
                <a:latin typeface="+mn-lt"/>
              </a:rPr>
              <a:t> is denoted by </a:t>
            </a:r>
            <a:r>
              <a:rPr lang="en-US" altLang="en-US" sz="2000" i="1" dirty="0">
                <a:latin typeface="+mn-lt"/>
              </a:rPr>
              <a:t>A</a:t>
            </a:r>
            <a:r>
              <a:rPr lang="en-US" altLang="en-US" sz="2000" baseline="40000" dirty="0">
                <a:latin typeface="+mn-lt"/>
              </a:rPr>
              <a:t>c</a:t>
            </a:r>
            <a:r>
              <a:rPr lang="en-US" altLang="en-US" sz="2000" dirty="0">
                <a:latin typeface="+mn-lt"/>
              </a:rPr>
              <a:t>.</a:t>
            </a:r>
          </a:p>
          <a:p>
            <a:pPr>
              <a:buFont typeface="Wingdings" panose="05000000000000000000" pitchFamily="2" charset="2"/>
              <a:buChar char="Ø"/>
            </a:pPr>
            <a:r>
              <a:rPr lang="en-US" altLang="en-US" sz="2000" dirty="0">
                <a:latin typeface="+mn-lt"/>
              </a:rPr>
              <a:t>The </a:t>
            </a:r>
            <a:r>
              <a:rPr lang="en-US" altLang="en-US" sz="2000" u="sng" dirty="0">
                <a:latin typeface="+mn-lt"/>
              </a:rPr>
              <a:t>Venn diagram</a:t>
            </a:r>
            <a:r>
              <a:rPr lang="en-US" altLang="en-US" sz="2000" dirty="0">
                <a:latin typeface="+mn-lt"/>
              </a:rPr>
              <a:t> below illustrates the concept of a complement.</a:t>
            </a:r>
          </a:p>
        </p:txBody>
      </p:sp>
      <p:pic>
        <p:nvPicPr>
          <p:cNvPr id="4" name="Picture 3"/>
          <p:cNvPicPr>
            <a:picLocks noChangeAspect="1"/>
          </p:cNvPicPr>
          <p:nvPr/>
        </p:nvPicPr>
        <p:blipFill>
          <a:blip r:embed="rId3"/>
          <a:stretch>
            <a:fillRect/>
          </a:stretch>
        </p:blipFill>
        <p:spPr>
          <a:xfrm>
            <a:off x="2209800" y="2590800"/>
            <a:ext cx="3374265" cy="23761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Union &amp; Intersection</a:t>
            </a:r>
            <a:endParaRPr lang="en-IN" dirty="0"/>
          </a:p>
        </p:txBody>
      </p:sp>
      <p:sp>
        <p:nvSpPr>
          <p:cNvPr id="3" name="Text Placeholder 2"/>
          <p:cNvSpPr>
            <a:spLocks noGrp="1"/>
          </p:cNvSpPr>
          <p:nvPr>
            <p:ph type="body" sz="quarter" idx="13"/>
          </p:nvPr>
        </p:nvSpPr>
        <p:spPr>
          <a:xfrm>
            <a:off x="643304" y="1157287"/>
            <a:ext cx="3471496" cy="2195513"/>
          </a:xfrm>
        </p:spPr>
        <p:txBody>
          <a:bodyPr>
            <a:normAutofit fontScale="92500"/>
          </a:bodyPr>
          <a:lstStyle/>
          <a:p>
            <a:pPr marL="0" indent="0" algn="just">
              <a:buNone/>
            </a:pPr>
            <a:r>
              <a:rPr lang="en-US" altLang="en-US" sz="1800" b="1" dirty="0">
                <a:latin typeface="+mn-lt"/>
              </a:rPr>
              <a:t>UNION</a:t>
            </a:r>
          </a:p>
          <a:p>
            <a:pPr algn="just">
              <a:buFont typeface="Courier New" panose="02070309020205020404" pitchFamily="49" charset="0"/>
              <a:buChar char="o"/>
            </a:pPr>
            <a:r>
              <a:rPr lang="en-US" altLang="en-US" sz="1800" dirty="0">
                <a:latin typeface="+mn-lt"/>
              </a:rPr>
              <a:t>The </a:t>
            </a:r>
            <a:r>
              <a:rPr lang="en-US" altLang="en-US" sz="1800" u="sng" dirty="0">
                <a:latin typeface="+mn-lt"/>
              </a:rPr>
              <a:t>union</a:t>
            </a:r>
            <a:r>
              <a:rPr lang="en-US" altLang="en-US" sz="1800" dirty="0">
                <a:latin typeface="+mn-lt"/>
              </a:rPr>
              <a:t> of events </a:t>
            </a:r>
            <a:r>
              <a:rPr lang="en-US" altLang="en-US" sz="1800" i="1" dirty="0">
                <a:latin typeface="+mn-lt"/>
              </a:rPr>
              <a:t>A</a:t>
            </a:r>
            <a:r>
              <a:rPr lang="en-US" altLang="en-US" sz="1800" dirty="0">
                <a:latin typeface="+mn-lt"/>
              </a:rPr>
              <a:t> and </a:t>
            </a:r>
            <a:r>
              <a:rPr lang="en-US" altLang="en-US" sz="1800" i="1" dirty="0">
                <a:latin typeface="+mn-lt"/>
              </a:rPr>
              <a:t>B</a:t>
            </a:r>
            <a:r>
              <a:rPr lang="en-US" altLang="en-US" sz="1800" dirty="0">
                <a:latin typeface="+mn-lt"/>
              </a:rPr>
              <a:t> is the event containing all sample points that are in </a:t>
            </a:r>
            <a:r>
              <a:rPr lang="en-US" altLang="en-US" sz="1800" i="1" dirty="0">
                <a:latin typeface="+mn-lt"/>
              </a:rPr>
              <a:t>A </a:t>
            </a:r>
            <a:r>
              <a:rPr lang="en-US" altLang="en-US" sz="1800" dirty="0">
                <a:latin typeface="+mn-lt"/>
              </a:rPr>
              <a:t>or</a:t>
            </a:r>
            <a:r>
              <a:rPr lang="en-US" altLang="en-US" sz="1800" i="1" dirty="0">
                <a:latin typeface="+mn-lt"/>
              </a:rPr>
              <a:t> B </a:t>
            </a:r>
            <a:r>
              <a:rPr lang="en-US" altLang="en-US" sz="1800" dirty="0">
                <a:latin typeface="+mn-lt"/>
              </a:rPr>
              <a:t>or both.</a:t>
            </a:r>
          </a:p>
          <a:p>
            <a:pPr algn="just">
              <a:buFont typeface="Courier New" panose="02070309020205020404" pitchFamily="49" charset="0"/>
              <a:buChar char="o"/>
            </a:pPr>
            <a:r>
              <a:rPr lang="en-US" altLang="en-US" sz="1800" dirty="0">
                <a:latin typeface="+mn-lt"/>
              </a:rPr>
              <a:t>The union is denoted by </a:t>
            </a:r>
            <a:r>
              <a:rPr lang="en-US" altLang="en-US" sz="1800" i="1" dirty="0">
                <a:latin typeface="+mn-lt"/>
              </a:rPr>
              <a:t>A</a:t>
            </a:r>
            <a:r>
              <a:rPr lang="en-US" altLang="en-US" sz="1800" dirty="0">
                <a:latin typeface="+mn-lt"/>
              </a:rPr>
              <a:t> U </a:t>
            </a:r>
            <a:r>
              <a:rPr lang="en-US" altLang="en-US" sz="1800" i="1" dirty="0">
                <a:latin typeface="+mn-lt"/>
              </a:rPr>
              <a:t>B</a:t>
            </a:r>
            <a:endParaRPr lang="en-US" altLang="en-US" sz="1800" dirty="0">
              <a:latin typeface="+mn-lt"/>
            </a:endParaRPr>
          </a:p>
          <a:p>
            <a:pPr algn="just">
              <a:buFont typeface="Courier New" panose="02070309020205020404" pitchFamily="49" charset="0"/>
              <a:buChar char="o"/>
            </a:pPr>
            <a:r>
              <a:rPr lang="en-US" altLang="en-US" sz="1800" dirty="0">
                <a:latin typeface="+mn-lt"/>
              </a:rPr>
              <a:t>The union of </a:t>
            </a:r>
            <a:r>
              <a:rPr lang="en-US" altLang="en-US" sz="1800" i="1" dirty="0">
                <a:latin typeface="+mn-lt"/>
              </a:rPr>
              <a:t>A</a:t>
            </a:r>
            <a:r>
              <a:rPr lang="en-US" altLang="en-US" sz="1800" dirty="0">
                <a:latin typeface="+mn-lt"/>
              </a:rPr>
              <a:t> and </a:t>
            </a:r>
            <a:r>
              <a:rPr lang="en-US" altLang="en-US" sz="1800" i="1" dirty="0">
                <a:latin typeface="+mn-lt"/>
              </a:rPr>
              <a:t>B</a:t>
            </a:r>
            <a:r>
              <a:rPr lang="en-US" altLang="en-US" sz="1800" dirty="0">
                <a:latin typeface="+mn-lt"/>
              </a:rPr>
              <a:t> is illustrated below</a:t>
            </a:r>
            <a:r>
              <a:rPr lang="en-US" altLang="en-US" sz="1400" dirty="0"/>
              <a:t>.</a:t>
            </a:r>
          </a:p>
          <a:p>
            <a:endParaRPr lang="en-IN" dirty="0"/>
          </a:p>
        </p:txBody>
      </p:sp>
      <p:pic>
        <p:nvPicPr>
          <p:cNvPr id="5" name="Picture 4"/>
          <p:cNvPicPr>
            <a:picLocks noChangeAspect="1"/>
          </p:cNvPicPr>
          <p:nvPr/>
        </p:nvPicPr>
        <p:blipFill>
          <a:blip r:embed="rId2"/>
          <a:stretch>
            <a:fillRect/>
          </a:stretch>
        </p:blipFill>
        <p:spPr>
          <a:xfrm>
            <a:off x="609600" y="3726287"/>
            <a:ext cx="3451538" cy="2369713"/>
          </a:xfrm>
          <a:prstGeom prst="rect">
            <a:avLst/>
          </a:prstGeom>
        </p:spPr>
      </p:pic>
      <p:sp>
        <p:nvSpPr>
          <p:cNvPr id="6" name="Text Placeholder 2"/>
          <p:cNvSpPr>
            <a:spLocks noGrp="1"/>
          </p:cNvSpPr>
          <p:nvPr>
            <p:ph type="body" sz="quarter" idx="13"/>
          </p:nvPr>
        </p:nvSpPr>
        <p:spPr>
          <a:xfrm>
            <a:off x="4986704" y="1157287"/>
            <a:ext cx="3471496" cy="2195513"/>
          </a:xfrm>
        </p:spPr>
        <p:txBody>
          <a:bodyPr>
            <a:normAutofit/>
          </a:bodyPr>
          <a:lstStyle/>
          <a:p>
            <a:pPr marL="0" indent="0" algn="just">
              <a:buNone/>
            </a:pPr>
            <a:r>
              <a:rPr lang="en-US" altLang="en-US" sz="1800" b="1" dirty="0">
                <a:latin typeface="+mn-lt"/>
              </a:rPr>
              <a:t>INTERSECTION</a:t>
            </a:r>
          </a:p>
          <a:p>
            <a:pPr algn="just">
              <a:buFont typeface="Wingdings" panose="05000000000000000000" pitchFamily="2" charset="2"/>
              <a:buChar char="Ø"/>
            </a:pPr>
            <a:r>
              <a:rPr lang="en-US" altLang="en-US" sz="1700" dirty="0">
                <a:latin typeface="+mn-lt"/>
              </a:rPr>
              <a:t>The </a:t>
            </a:r>
            <a:r>
              <a:rPr lang="en-US" altLang="en-US" sz="1700" u="sng" dirty="0">
                <a:latin typeface="+mn-lt"/>
              </a:rPr>
              <a:t>intersection</a:t>
            </a:r>
            <a:r>
              <a:rPr lang="en-US" altLang="en-US" sz="1700" dirty="0">
                <a:latin typeface="+mn-lt"/>
              </a:rPr>
              <a:t> of events </a:t>
            </a:r>
            <a:r>
              <a:rPr lang="en-US" altLang="en-US" sz="1700" i="1" dirty="0">
                <a:latin typeface="+mn-lt"/>
              </a:rPr>
              <a:t>A</a:t>
            </a:r>
            <a:r>
              <a:rPr lang="en-US" altLang="en-US" sz="1700" dirty="0">
                <a:latin typeface="+mn-lt"/>
              </a:rPr>
              <a:t> and </a:t>
            </a:r>
            <a:r>
              <a:rPr lang="en-US" altLang="en-US" sz="1700" i="1" dirty="0">
                <a:latin typeface="+mn-lt"/>
              </a:rPr>
              <a:t>B</a:t>
            </a:r>
            <a:r>
              <a:rPr lang="en-US" altLang="en-US" sz="1700" dirty="0">
                <a:latin typeface="+mn-lt"/>
              </a:rPr>
              <a:t> is the set of all sample points that are in both</a:t>
            </a:r>
            <a:r>
              <a:rPr lang="en-US" altLang="en-US" sz="1700" i="1" dirty="0">
                <a:latin typeface="+mn-lt"/>
              </a:rPr>
              <a:t> A </a:t>
            </a:r>
            <a:r>
              <a:rPr lang="en-US" altLang="en-US" sz="1700" dirty="0">
                <a:latin typeface="+mn-lt"/>
              </a:rPr>
              <a:t>and </a:t>
            </a:r>
            <a:r>
              <a:rPr lang="en-US" altLang="en-US" sz="1700" i="1" dirty="0">
                <a:latin typeface="+mn-lt"/>
              </a:rPr>
              <a:t>B</a:t>
            </a:r>
            <a:r>
              <a:rPr lang="en-US" altLang="en-US" sz="1700" dirty="0">
                <a:latin typeface="+mn-lt"/>
              </a:rPr>
              <a:t>.</a:t>
            </a:r>
          </a:p>
          <a:p>
            <a:pPr algn="just">
              <a:buFont typeface="Wingdings" panose="05000000000000000000" pitchFamily="2" charset="2"/>
              <a:buChar char="Ø"/>
            </a:pPr>
            <a:r>
              <a:rPr lang="en-US" altLang="en-US" sz="1700" dirty="0">
                <a:latin typeface="+mn-lt"/>
              </a:rPr>
              <a:t>The intersection of </a:t>
            </a:r>
            <a:r>
              <a:rPr lang="en-US" altLang="en-US" sz="1700" i="1" dirty="0">
                <a:latin typeface="+mn-lt"/>
              </a:rPr>
              <a:t>A</a:t>
            </a:r>
            <a:r>
              <a:rPr lang="en-US" altLang="en-US" sz="1700" dirty="0">
                <a:latin typeface="+mn-lt"/>
              </a:rPr>
              <a:t> and </a:t>
            </a:r>
            <a:r>
              <a:rPr lang="en-US" altLang="en-US" sz="1700" i="1" dirty="0">
                <a:latin typeface="+mn-lt"/>
              </a:rPr>
              <a:t>B</a:t>
            </a:r>
            <a:r>
              <a:rPr lang="en-US" altLang="en-US" sz="1700" dirty="0">
                <a:latin typeface="+mn-lt"/>
              </a:rPr>
              <a:t> is the area of overlap in the illustration below.</a:t>
            </a:r>
          </a:p>
          <a:p>
            <a:endParaRPr lang="en-IN" dirty="0"/>
          </a:p>
        </p:txBody>
      </p:sp>
      <p:pic>
        <p:nvPicPr>
          <p:cNvPr id="7" name="Picture 6"/>
          <p:cNvPicPr>
            <a:picLocks noChangeAspect="1"/>
          </p:cNvPicPr>
          <p:nvPr/>
        </p:nvPicPr>
        <p:blipFill>
          <a:blip r:embed="rId3"/>
          <a:stretch>
            <a:fillRect/>
          </a:stretch>
        </p:blipFill>
        <p:spPr>
          <a:xfrm>
            <a:off x="5200918" y="4114800"/>
            <a:ext cx="3790682" cy="1928480"/>
          </a:xfrm>
          <a:prstGeom prst="rect">
            <a:avLst/>
          </a:prstGeom>
        </p:spPr>
      </p:pic>
    </p:spTree>
    <p:extLst>
      <p:ext uri="{BB962C8B-B14F-4D97-AF65-F5344CB8AC3E}">
        <p14:creationId xmlns:p14="http://schemas.microsoft.com/office/powerpoint/2010/main" val="3042843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3086</Words>
  <Application>Microsoft Office PowerPoint</Application>
  <PresentationFormat>On-screen Show (4:3)</PresentationFormat>
  <Paragraphs>269</Paragraphs>
  <Slides>41</Slides>
  <Notes>5</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41</vt:i4>
      </vt:variant>
    </vt:vector>
  </HeadingPairs>
  <TitlesOfParts>
    <vt:vector size="60" baseType="lpstr">
      <vt:lpstr>Arial</vt:lpstr>
      <vt:lpstr>Arial MT</vt:lpstr>
      <vt:lpstr>Calibri</vt:lpstr>
      <vt:lpstr>Calibri Light</vt:lpstr>
      <vt:lpstr>Cambria</vt:lpstr>
      <vt:lpstr>Cambria Math</vt:lpstr>
      <vt:lpstr>Courier New</vt:lpstr>
      <vt:lpstr>Google Sans</vt:lpstr>
      <vt:lpstr>Helvetica</vt:lpstr>
      <vt:lpstr>Helvetica Light</vt:lpstr>
      <vt:lpstr>Helvetica Neue</vt:lpstr>
      <vt:lpstr>Monotype Sorts</vt:lpstr>
      <vt:lpstr>Tahoma</vt:lpstr>
      <vt:lpstr>Times New Roman</vt:lpstr>
      <vt:lpstr>Tw Cen MT</vt:lpstr>
      <vt:lpstr>Ubuntu</vt:lpstr>
      <vt:lpstr>Wingdings</vt:lpstr>
      <vt:lpstr>Office Theme</vt:lpstr>
      <vt:lpstr>2_Office Theme</vt:lpstr>
      <vt:lpstr>Introduction  to Statistical Methods </vt:lpstr>
      <vt:lpstr>PowerPoint Presentation</vt:lpstr>
      <vt:lpstr> Module 1: (Basic Probability &amp; Statistics) </vt:lpstr>
      <vt:lpstr>Random Experiment</vt:lpstr>
      <vt:lpstr> Random Experiment   </vt:lpstr>
      <vt:lpstr>Sample Space</vt:lpstr>
      <vt:lpstr>Event</vt:lpstr>
      <vt:lpstr>Complement of an Event</vt:lpstr>
      <vt:lpstr>Union &amp; Intersection</vt:lpstr>
      <vt:lpstr>Mutually Exclusive Events</vt:lpstr>
      <vt:lpstr>Definition of Probability </vt:lpstr>
      <vt:lpstr>Empirical approach</vt:lpstr>
      <vt:lpstr>Axiomatic approach</vt:lpstr>
      <vt:lpstr>Probability as a Numerical Measure of the Likelihood of Occurrence</vt:lpstr>
      <vt:lpstr>The Addition Rule</vt:lpstr>
      <vt:lpstr>Probability and Venn Diagram</vt:lpstr>
      <vt:lpstr>Independent &amp; Dependent</vt:lpstr>
      <vt:lpstr>Comparison between Mutually Exclusive events and Independent Events </vt:lpstr>
      <vt:lpstr>Example 1</vt:lpstr>
      <vt:lpstr>Example 1</vt:lpstr>
      <vt:lpstr>Example 2</vt:lpstr>
      <vt:lpstr>Solution</vt:lpstr>
      <vt:lpstr>Continued..</vt:lpstr>
      <vt:lpstr>Continued</vt:lpstr>
      <vt:lpstr>Example 3</vt:lpstr>
      <vt:lpstr>Solution</vt:lpstr>
      <vt:lpstr>Example 4</vt:lpstr>
      <vt:lpstr>Solution</vt:lpstr>
      <vt:lpstr>Example 5</vt:lpstr>
      <vt:lpstr>Solution</vt:lpstr>
      <vt:lpstr>Example 6</vt:lpstr>
      <vt:lpstr>Example 7</vt:lpstr>
      <vt:lpstr>Example 8</vt:lpstr>
      <vt:lpstr>Practice problems </vt:lpstr>
      <vt:lpstr>            Practice Problems</vt:lpstr>
      <vt:lpstr>Practice problems </vt:lpstr>
      <vt:lpstr>Practice problems  </vt:lpstr>
      <vt:lpstr> </vt:lpstr>
      <vt:lpstr>Practice problems </vt:lpstr>
      <vt:lpstr>Glossary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 Computing Lectures</dc:title>
  <dc:subject>Multimedia Computing</dc:subject>
  <dc:creator/>
  <cp:keywords>Abhishek Thakur</cp:keywords>
  <dc:description>For Online / Offline series</dc:description>
  <cp:lastModifiedBy>Dr Sanjay Yadav</cp:lastModifiedBy>
  <cp:revision>67</cp:revision>
  <dcterms:created xsi:type="dcterms:W3CDTF">2014-08-22T12:03:00Z</dcterms:created>
  <dcterms:modified xsi:type="dcterms:W3CDTF">2025-07-31T13:03:00Z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5B74BC07412C48819690A5D4CB611107_12</vt:lpwstr>
  </property>
  <property fmtid="{D5CDD505-2E9C-101B-9397-08002B2CF9AE}" pid="3" name="KSOProductBuildVer">
    <vt:lpwstr>1033-12.2.0.20795</vt:lpwstr>
  </property>
</Properties>
</file>